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6" r:id="rId1"/>
  </p:sldMasterIdLst>
  <p:notesMasterIdLst>
    <p:notesMasterId r:id="rId13"/>
  </p:notesMasterIdLst>
  <p:handoutMasterIdLst>
    <p:handoutMasterId r:id="rId14"/>
  </p:handoutMasterIdLst>
  <p:sldIdLst>
    <p:sldId id="275" r:id="rId2"/>
    <p:sldId id="257" r:id="rId3"/>
    <p:sldId id="280" r:id="rId4"/>
    <p:sldId id="281" r:id="rId5"/>
    <p:sldId id="258" r:id="rId6"/>
    <p:sldId id="260" r:id="rId7"/>
    <p:sldId id="278" r:id="rId8"/>
    <p:sldId id="274" r:id="rId9"/>
    <p:sldId id="277" r:id="rId10"/>
    <p:sldId id="276" r:id="rId11"/>
    <p:sldId id="272" r:id="rId12"/>
  </p:sldIdLst>
  <p:sldSz cx="12192000" cy="6858000"/>
  <p:notesSz cx="6858000" cy="9144000"/>
  <p:embeddedFontLst>
    <p:embeddedFont>
      <p:font typeface="Century" panose="02040604050505020304" pitchFamily="18" charset="0"/>
      <p:regular r:id="rId15"/>
    </p:embeddedFont>
    <p:embeddedFont>
      <p:font typeface="Montserrat" panose="00000500000000000000" pitchFamily="2" charset="0"/>
      <p:regular r:id="rId16"/>
      <p:bold r:id="rId17"/>
      <p:italic r:id="rId18"/>
      <p:boldItalic r:id="rId19"/>
    </p:embeddedFont>
    <p:embeddedFont>
      <p:font typeface="Trebuchet MS" panose="020B0603020202020204" pitchFamily="34" charset="0"/>
      <p:regular r:id="rId20"/>
      <p:bold r:id="rId21"/>
      <p:italic r:id="rId22"/>
      <p:boldItalic r:id="rId23"/>
    </p:embeddedFont>
    <p:embeddedFont>
      <p:font typeface="Verdana" panose="020B0604030504040204" pitchFamily="34" charset="0"/>
      <p:regular r:id="rId24"/>
      <p:bold r:id="rId25"/>
      <p:italic r:id="rId26"/>
      <p:boldItalic r:id="rId27"/>
    </p:embeddedFont>
    <p:embeddedFont>
      <p:font typeface="Wingdings 3" panose="05040102010807070707" pitchFamily="18" charset="2"/>
      <p:regular r:id="rId2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8">
          <p15:clr>
            <a:srgbClr val="A4A3A4"/>
          </p15:clr>
        </p15:guide>
        <p15:guide id="2" pos="257">
          <p15:clr>
            <a:srgbClr val="A4A3A4"/>
          </p15:clr>
        </p15:guide>
        <p15:guide id="3" pos="7083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5" roundtripDataSignature="AMtx7mgaBloGtwReUjvGpZZ/RTOBR4SR1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6BB200-CAE7-4B28-9BEC-3A292B29FB53}" v="18" dt="2024-09-18T11:37:40.983"/>
  </p1510:revLst>
</p1510:revInfo>
</file>

<file path=ppt/tableStyles.xml><?xml version="1.0" encoding="utf-8"?>
<a:tblStyleLst xmlns:a="http://schemas.openxmlformats.org/drawingml/2006/main" def="{16FBEB64-2D9C-4D2A-8718-7EB82889BB49}">
  <a:tblStyle styleId="{16FBEB64-2D9C-4D2A-8718-7EB82889BB4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38" autoAdjust="0"/>
    <p:restoredTop sz="94690"/>
  </p:normalViewPr>
  <p:slideViewPr>
    <p:cSldViewPr snapToGrid="0">
      <p:cViewPr varScale="1">
        <p:scale>
          <a:sx n="75" d="100"/>
          <a:sy n="75" d="100"/>
        </p:scale>
        <p:origin x="514" y="48"/>
      </p:cViewPr>
      <p:guideLst>
        <p:guide orient="horz" pos="278"/>
        <p:guide pos="257"/>
        <p:guide pos="70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font" Target="fonts/font12.fntdata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font" Target="fonts/font14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font" Target="fonts/font8.fntdata"/><Relationship Id="rId27" Type="http://schemas.openxmlformats.org/officeDocument/2006/relationships/font" Target="fonts/font13.fntdata"/><Relationship Id="rId35" Type="http://customschemas.google.com/relationships/presentationmetadata" Target="metadata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udília de Agrela Pita" userId="ba27596b-395a-458f-8a03-ba32ec5276f9" providerId="ADAL" clId="{D96BB200-CAE7-4B28-9BEC-3A292B29FB53}"/>
    <pc:docChg chg="custSel modSld">
      <pc:chgData name="Audília de Agrela Pita" userId="ba27596b-395a-458f-8a03-ba32ec5276f9" providerId="ADAL" clId="{D96BB200-CAE7-4B28-9BEC-3A292B29FB53}" dt="2024-09-18T11:37:45.950" v="145" actId="20577"/>
      <pc:docMkLst>
        <pc:docMk/>
      </pc:docMkLst>
      <pc:sldChg chg="modSp">
        <pc:chgData name="Audília de Agrela Pita" userId="ba27596b-395a-458f-8a03-ba32ec5276f9" providerId="ADAL" clId="{D96BB200-CAE7-4B28-9BEC-3A292B29FB53}" dt="2024-09-18T11:26:57.428" v="46"/>
        <pc:sldMkLst>
          <pc:docMk/>
          <pc:sldMk cId="0" sldId="257"/>
        </pc:sldMkLst>
        <pc:spChg chg="mod">
          <ac:chgData name="Audília de Agrela Pita" userId="ba27596b-395a-458f-8a03-ba32ec5276f9" providerId="ADAL" clId="{D96BB200-CAE7-4B28-9BEC-3A292B29FB53}" dt="2024-09-18T11:26:57.428" v="46"/>
          <ac:spMkLst>
            <pc:docMk/>
            <pc:sldMk cId="0" sldId="257"/>
            <ac:spMk id="2" creationId="{2104C6C6-6B47-6212-4A1D-85E7081B562A}"/>
          </ac:spMkLst>
        </pc:spChg>
        <pc:spChg chg="mod">
          <ac:chgData name="Audília de Agrela Pita" userId="ba27596b-395a-458f-8a03-ba32ec5276f9" providerId="ADAL" clId="{D96BB200-CAE7-4B28-9BEC-3A292B29FB53}" dt="2024-09-18T11:26:57.428" v="46"/>
          <ac:spMkLst>
            <pc:docMk/>
            <pc:sldMk cId="0" sldId="257"/>
            <ac:spMk id="127" creationId="{00000000-0000-0000-0000-000000000000}"/>
          </ac:spMkLst>
        </pc:spChg>
      </pc:sldChg>
      <pc:sldChg chg="delSp delDesignElem modNotesTx">
        <pc:chgData name="Audília de Agrela Pita" userId="ba27596b-395a-458f-8a03-ba32ec5276f9" providerId="ADAL" clId="{D96BB200-CAE7-4B28-9BEC-3A292B29FB53}" dt="2024-09-18T11:29:25.934" v="51" actId="6549"/>
        <pc:sldMkLst>
          <pc:docMk/>
          <pc:sldMk cId="0" sldId="258"/>
        </pc:sldMkLst>
        <pc:grpChg chg="del">
          <ac:chgData name="Audília de Agrela Pita" userId="ba27596b-395a-458f-8a03-ba32ec5276f9" providerId="ADAL" clId="{D96BB200-CAE7-4B28-9BEC-3A292B29FB53}" dt="2024-09-18T11:26:43.347" v="44"/>
          <ac:grpSpMkLst>
            <pc:docMk/>
            <pc:sldMk cId="0" sldId="258"/>
            <ac:grpSpMk id="141" creationId="{7A533011-3316-4DFD-B545-CAAF85A5DDA3}"/>
          </ac:grpSpMkLst>
        </pc:grpChg>
      </pc:sldChg>
      <pc:sldChg chg="delSp modSp mod delDesignElem modNotesTx">
        <pc:chgData name="Audília de Agrela Pita" userId="ba27596b-395a-458f-8a03-ba32ec5276f9" providerId="ADAL" clId="{D96BB200-CAE7-4B28-9BEC-3A292B29FB53}" dt="2024-09-18T11:37:45.950" v="145" actId="20577"/>
        <pc:sldMkLst>
          <pc:docMk/>
          <pc:sldMk cId="0" sldId="260"/>
        </pc:sldMkLst>
        <pc:spChg chg="mod">
          <ac:chgData name="Audília de Agrela Pita" userId="ba27596b-395a-458f-8a03-ba32ec5276f9" providerId="ADAL" clId="{D96BB200-CAE7-4B28-9BEC-3A292B29FB53}" dt="2024-09-18T11:37:45.950" v="145" actId="20577"/>
          <ac:spMkLst>
            <pc:docMk/>
            <pc:sldMk cId="0" sldId="260"/>
            <ac:spMk id="148" creationId="{00000000-0000-0000-0000-000000000000}"/>
          </ac:spMkLst>
        </pc:spChg>
        <pc:grpChg chg="del">
          <ac:chgData name="Audília de Agrela Pita" userId="ba27596b-395a-458f-8a03-ba32ec5276f9" providerId="ADAL" clId="{D96BB200-CAE7-4B28-9BEC-3A292B29FB53}" dt="2024-09-18T11:26:43.347" v="44"/>
          <ac:grpSpMkLst>
            <pc:docMk/>
            <pc:sldMk cId="0" sldId="260"/>
            <ac:grpSpMk id="169" creationId="{0884F175-9D23-496E-80AC-F3D2FD541092}"/>
          </ac:grpSpMkLst>
        </pc:grpChg>
      </pc:sldChg>
      <pc:sldChg chg="addSp delSp modSp mod">
        <pc:chgData name="Audília de Agrela Pita" userId="ba27596b-395a-458f-8a03-ba32ec5276f9" providerId="ADAL" clId="{D96BB200-CAE7-4B28-9BEC-3A292B29FB53}" dt="2024-09-18T11:26:57.428" v="46"/>
        <pc:sldMkLst>
          <pc:docMk/>
          <pc:sldMk cId="0" sldId="272"/>
        </pc:sldMkLst>
        <pc:spChg chg="mod">
          <ac:chgData name="Audília de Agrela Pita" userId="ba27596b-395a-458f-8a03-ba32ec5276f9" providerId="ADAL" clId="{D96BB200-CAE7-4B28-9BEC-3A292B29FB53}" dt="2024-09-18T10:55:23.600" v="1" actId="1076"/>
          <ac:spMkLst>
            <pc:docMk/>
            <pc:sldMk cId="0" sldId="272"/>
            <ac:spMk id="8" creationId="{C5274105-A452-45C4-F48D-CBB843AA9227}"/>
          </ac:spMkLst>
        </pc:spChg>
        <pc:spChg chg="add mod">
          <ac:chgData name="Audília de Agrela Pita" userId="ba27596b-395a-458f-8a03-ba32ec5276f9" providerId="ADAL" clId="{D96BB200-CAE7-4B28-9BEC-3A292B29FB53}" dt="2024-09-18T11:25:58.954" v="36" actId="164"/>
          <ac:spMkLst>
            <pc:docMk/>
            <pc:sldMk cId="0" sldId="272"/>
            <ac:spMk id="13" creationId="{BF2C0CCA-ACF4-1EF1-1B29-7E53CD63F97E}"/>
          </ac:spMkLst>
        </pc:spChg>
        <pc:spChg chg="add del mod">
          <ac:chgData name="Audília de Agrela Pita" userId="ba27596b-395a-458f-8a03-ba32ec5276f9" providerId="ADAL" clId="{D96BB200-CAE7-4B28-9BEC-3A292B29FB53}" dt="2024-09-18T11:22:09.795" v="15" actId="478"/>
          <ac:spMkLst>
            <pc:docMk/>
            <pc:sldMk cId="0" sldId="272"/>
            <ac:spMk id="15" creationId="{8486ACE0-5C10-809B-B1E6-584A4343EB7F}"/>
          </ac:spMkLst>
        </pc:spChg>
        <pc:spChg chg="add mod">
          <ac:chgData name="Audília de Agrela Pita" userId="ba27596b-395a-458f-8a03-ba32ec5276f9" providerId="ADAL" clId="{D96BB200-CAE7-4B28-9BEC-3A292B29FB53}" dt="2024-09-18T11:25:41.039" v="35" actId="571"/>
          <ac:spMkLst>
            <pc:docMk/>
            <pc:sldMk cId="0" sldId="272"/>
            <ac:spMk id="21" creationId="{06EF81F6-A44D-3E35-1A41-00228ECD6A98}"/>
          </ac:spMkLst>
        </pc:spChg>
        <pc:spChg chg="mod">
          <ac:chgData name="Audília de Agrela Pita" userId="ba27596b-395a-458f-8a03-ba32ec5276f9" providerId="ADAL" clId="{D96BB200-CAE7-4B28-9BEC-3A292B29FB53}" dt="2024-09-18T11:26:57.428" v="46"/>
          <ac:spMkLst>
            <pc:docMk/>
            <pc:sldMk cId="0" sldId="272"/>
            <ac:spMk id="241" creationId="{00000000-0000-0000-0000-000000000000}"/>
          </ac:spMkLst>
        </pc:spChg>
        <pc:grpChg chg="add mod">
          <ac:chgData name="Audília de Agrela Pita" userId="ba27596b-395a-458f-8a03-ba32ec5276f9" providerId="ADAL" clId="{D96BB200-CAE7-4B28-9BEC-3A292B29FB53}" dt="2024-09-18T11:25:58.954" v="36" actId="164"/>
          <ac:grpSpMkLst>
            <pc:docMk/>
            <pc:sldMk cId="0" sldId="272"/>
            <ac:grpSpMk id="7" creationId="{21C772D6-AF1A-41BA-38D7-09D5FB7ADCE6}"/>
          </ac:grpSpMkLst>
        </pc:grpChg>
        <pc:grpChg chg="add mod">
          <ac:chgData name="Audília de Agrela Pita" userId="ba27596b-395a-458f-8a03-ba32ec5276f9" providerId="ADAL" clId="{D96BB200-CAE7-4B28-9BEC-3A292B29FB53}" dt="2024-09-18T11:25:41.039" v="35" actId="571"/>
          <ac:grpSpMkLst>
            <pc:docMk/>
            <pc:sldMk cId="0" sldId="272"/>
            <ac:grpSpMk id="16" creationId="{9B3CD220-BDBC-7C6B-42D3-036DAC0D6594}"/>
          </ac:grpSpMkLst>
        </pc:grpChg>
        <pc:grpChg chg="add mod">
          <ac:chgData name="Audília de Agrela Pita" userId="ba27596b-395a-458f-8a03-ba32ec5276f9" providerId="ADAL" clId="{D96BB200-CAE7-4B28-9BEC-3A292B29FB53}" dt="2024-09-18T11:25:58.954" v="36" actId="164"/>
          <ac:grpSpMkLst>
            <pc:docMk/>
            <pc:sldMk cId="0" sldId="272"/>
            <ac:grpSpMk id="22" creationId="{D152BA04-BDAA-0D0A-300B-DC9E535B4C59}"/>
          </ac:grpSpMkLst>
        </pc:grpChg>
        <pc:picChg chg="mod">
          <ac:chgData name="Audília de Agrela Pita" userId="ba27596b-395a-458f-8a03-ba32ec5276f9" providerId="ADAL" clId="{D96BB200-CAE7-4B28-9BEC-3A292B29FB53}" dt="2024-09-18T11:22:29.755" v="16" actId="14100"/>
          <ac:picMkLst>
            <pc:docMk/>
            <pc:sldMk cId="0" sldId="272"/>
            <ac:picMk id="9" creationId="{229604B4-6324-1303-A207-5D9B34BC7299}"/>
          </ac:picMkLst>
        </pc:picChg>
        <pc:picChg chg="mod">
          <ac:chgData name="Audília de Agrela Pita" userId="ba27596b-395a-458f-8a03-ba32ec5276f9" providerId="ADAL" clId="{D96BB200-CAE7-4B28-9BEC-3A292B29FB53}" dt="2024-09-18T11:22:29.755" v="16" actId="14100"/>
          <ac:picMkLst>
            <pc:docMk/>
            <pc:sldMk cId="0" sldId="272"/>
            <ac:picMk id="10" creationId="{6A9DE381-772C-46E5-0A8E-EC42A1811204}"/>
          </ac:picMkLst>
        </pc:picChg>
        <pc:picChg chg="mod">
          <ac:chgData name="Audília de Agrela Pita" userId="ba27596b-395a-458f-8a03-ba32ec5276f9" providerId="ADAL" clId="{D96BB200-CAE7-4B28-9BEC-3A292B29FB53}" dt="2024-09-18T11:22:29.755" v="16" actId="14100"/>
          <ac:picMkLst>
            <pc:docMk/>
            <pc:sldMk cId="0" sldId="272"/>
            <ac:picMk id="11" creationId="{F51FCE57-9894-EA63-99B7-7A56D5831634}"/>
          </ac:picMkLst>
        </pc:picChg>
        <pc:picChg chg="mod">
          <ac:chgData name="Audília de Agrela Pita" userId="ba27596b-395a-458f-8a03-ba32ec5276f9" providerId="ADAL" clId="{D96BB200-CAE7-4B28-9BEC-3A292B29FB53}" dt="2024-09-18T11:22:29.755" v="16" actId="14100"/>
          <ac:picMkLst>
            <pc:docMk/>
            <pc:sldMk cId="0" sldId="272"/>
            <ac:picMk id="12" creationId="{1A54ECAE-0B94-743D-6012-05CFF226FBF9}"/>
          </ac:picMkLst>
        </pc:picChg>
        <pc:picChg chg="mod">
          <ac:chgData name="Audília de Agrela Pita" userId="ba27596b-395a-458f-8a03-ba32ec5276f9" providerId="ADAL" clId="{D96BB200-CAE7-4B28-9BEC-3A292B29FB53}" dt="2024-09-18T11:25:41.039" v="35" actId="571"/>
          <ac:picMkLst>
            <pc:docMk/>
            <pc:sldMk cId="0" sldId="272"/>
            <ac:picMk id="17" creationId="{D010957A-AA5B-5B6F-C9EE-555DD14B5631}"/>
          </ac:picMkLst>
        </pc:picChg>
        <pc:picChg chg="mod">
          <ac:chgData name="Audília de Agrela Pita" userId="ba27596b-395a-458f-8a03-ba32ec5276f9" providerId="ADAL" clId="{D96BB200-CAE7-4B28-9BEC-3A292B29FB53}" dt="2024-09-18T11:25:41.039" v="35" actId="571"/>
          <ac:picMkLst>
            <pc:docMk/>
            <pc:sldMk cId="0" sldId="272"/>
            <ac:picMk id="18" creationId="{746C3D18-9840-9288-6FE6-D88DB89F500C}"/>
          </ac:picMkLst>
        </pc:picChg>
        <pc:picChg chg="mod">
          <ac:chgData name="Audília de Agrela Pita" userId="ba27596b-395a-458f-8a03-ba32ec5276f9" providerId="ADAL" clId="{D96BB200-CAE7-4B28-9BEC-3A292B29FB53}" dt="2024-09-18T11:25:41.039" v="35" actId="571"/>
          <ac:picMkLst>
            <pc:docMk/>
            <pc:sldMk cId="0" sldId="272"/>
            <ac:picMk id="19" creationId="{AB22578D-AEE0-1FD3-8275-7D5BE4F234D7}"/>
          </ac:picMkLst>
        </pc:picChg>
        <pc:picChg chg="mod">
          <ac:chgData name="Audília de Agrela Pita" userId="ba27596b-395a-458f-8a03-ba32ec5276f9" providerId="ADAL" clId="{D96BB200-CAE7-4B28-9BEC-3A292B29FB53}" dt="2024-09-18T11:25:41.039" v="35" actId="571"/>
          <ac:picMkLst>
            <pc:docMk/>
            <pc:sldMk cId="0" sldId="272"/>
            <ac:picMk id="20" creationId="{BF784541-FF6A-E498-B8B7-2CB4844A2A20}"/>
          </ac:picMkLst>
        </pc:picChg>
      </pc:sldChg>
      <pc:sldChg chg="delSp delDesignElem">
        <pc:chgData name="Audília de Agrela Pita" userId="ba27596b-395a-458f-8a03-ba32ec5276f9" providerId="ADAL" clId="{D96BB200-CAE7-4B28-9BEC-3A292B29FB53}" dt="2024-09-18T11:26:43.347" v="44"/>
        <pc:sldMkLst>
          <pc:docMk/>
          <pc:sldMk cId="2642509415" sldId="274"/>
        </pc:sldMkLst>
        <pc:grpChg chg="del">
          <ac:chgData name="Audília de Agrela Pita" userId="ba27596b-395a-458f-8a03-ba32ec5276f9" providerId="ADAL" clId="{D96BB200-CAE7-4B28-9BEC-3A292B29FB53}" dt="2024-09-18T11:26:43.347" v="44"/>
          <ac:grpSpMkLst>
            <pc:docMk/>
            <pc:sldMk cId="2642509415" sldId="274"/>
            <ac:grpSpMk id="204" creationId="{7A533011-3316-4DFD-B545-CAAF85A5DDA3}"/>
          </ac:grpSpMkLst>
        </pc:grpChg>
      </pc:sldChg>
      <pc:sldChg chg="modSp">
        <pc:chgData name="Audília de Agrela Pita" userId="ba27596b-395a-458f-8a03-ba32ec5276f9" providerId="ADAL" clId="{D96BB200-CAE7-4B28-9BEC-3A292B29FB53}" dt="2024-09-18T11:26:57.428" v="46"/>
        <pc:sldMkLst>
          <pc:docMk/>
          <pc:sldMk cId="3857615574" sldId="275"/>
        </pc:sldMkLst>
        <pc:spChg chg="mod">
          <ac:chgData name="Audília de Agrela Pita" userId="ba27596b-395a-458f-8a03-ba32ec5276f9" providerId="ADAL" clId="{D96BB200-CAE7-4B28-9BEC-3A292B29FB53}" dt="2024-09-18T11:26:57.428" v="46"/>
          <ac:spMkLst>
            <pc:docMk/>
            <pc:sldMk cId="3857615574" sldId="275"/>
            <ac:spMk id="2" creationId="{F6231BD9-5292-48B6-5347-E581F2381902}"/>
          </ac:spMkLst>
        </pc:spChg>
        <pc:spChg chg="mod">
          <ac:chgData name="Audília de Agrela Pita" userId="ba27596b-395a-458f-8a03-ba32ec5276f9" providerId="ADAL" clId="{D96BB200-CAE7-4B28-9BEC-3A292B29FB53}" dt="2024-09-18T11:26:57.428" v="46"/>
          <ac:spMkLst>
            <pc:docMk/>
            <pc:sldMk cId="3857615574" sldId="275"/>
            <ac:spMk id="3" creationId="{64DA9DF8-D742-CC38-2A4E-3E5DC8BB46F8}"/>
          </ac:spMkLst>
        </pc:spChg>
        <pc:spChg chg="mod">
          <ac:chgData name="Audília de Agrela Pita" userId="ba27596b-395a-458f-8a03-ba32ec5276f9" providerId="ADAL" clId="{D96BB200-CAE7-4B28-9BEC-3A292B29FB53}" dt="2024-09-18T11:26:57.428" v="46"/>
          <ac:spMkLst>
            <pc:docMk/>
            <pc:sldMk cId="3857615574" sldId="275"/>
            <ac:spMk id="4" creationId="{4871B68C-F64D-F40D-0F68-B9204AA16C1E}"/>
          </ac:spMkLst>
        </pc:spChg>
      </pc:sldChg>
      <pc:sldChg chg="addSp delSp modSp mod delDesignElem">
        <pc:chgData name="Audília de Agrela Pita" userId="ba27596b-395a-458f-8a03-ba32ec5276f9" providerId="ADAL" clId="{D96BB200-CAE7-4B28-9BEC-3A292B29FB53}" dt="2024-09-18T11:28:39.092" v="49" actId="478"/>
        <pc:sldMkLst>
          <pc:docMk/>
          <pc:sldMk cId="63451256" sldId="276"/>
        </pc:sldMkLst>
        <pc:spChg chg="mod">
          <ac:chgData name="Audília de Agrela Pita" userId="ba27596b-395a-458f-8a03-ba32ec5276f9" providerId="ADAL" clId="{D96BB200-CAE7-4B28-9BEC-3A292B29FB53}" dt="2024-09-18T11:27:58.724" v="48" actId="207"/>
          <ac:spMkLst>
            <pc:docMk/>
            <pc:sldMk cId="63451256" sldId="276"/>
            <ac:spMk id="8" creationId="{2FD141F8-C720-1EDE-FD67-9E4734F743D0}"/>
          </ac:spMkLst>
        </pc:spChg>
        <pc:spChg chg="del">
          <ac:chgData name="Audília de Agrela Pita" userId="ba27596b-395a-458f-8a03-ba32ec5276f9" providerId="ADAL" clId="{D96BB200-CAE7-4B28-9BEC-3A292B29FB53}" dt="2024-09-18T11:26:43.347" v="44"/>
          <ac:spMkLst>
            <pc:docMk/>
            <pc:sldMk cId="63451256" sldId="276"/>
            <ac:spMk id="253" creationId="{DD6BC9EB-F181-48AB-BCA2-3D1DB20D2D87}"/>
          </ac:spMkLst>
        </pc:spChg>
        <pc:spChg chg="del">
          <ac:chgData name="Audília de Agrela Pita" userId="ba27596b-395a-458f-8a03-ba32ec5276f9" providerId="ADAL" clId="{D96BB200-CAE7-4B28-9BEC-3A292B29FB53}" dt="2024-09-18T11:26:43.347" v="44"/>
          <ac:spMkLst>
            <pc:docMk/>
            <pc:sldMk cId="63451256" sldId="276"/>
            <ac:spMk id="255" creationId="{D33AAA80-39DC-4020-9BFF-0718F35C7661}"/>
          </ac:spMkLst>
        </pc:spChg>
        <pc:spChg chg="del">
          <ac:chgData name="Audília de Agrela Pita" userId="ba27596b-395a-458f-8a03-ba32ec5276f9" providerId="ADAL" clId="{D96BB200-CAE7-4B28-9BEC-3A292B29FB53}" dt="2024-09-18T11:26:43.347" v="44"/>
          <ac:spMkLst>
            <pc:docMk/>
            <pc:sldMk cId="63451256" sldId="276"/>
            <ac:spMk id="259" creationId="{1177F295-741F-4EFF-B0CA-BE69295ADA07}"/>
          </ac:spMkLst>
        </pc:spChg>
        <pc:grpChg chg="add del mod">
          <ac:chgData name="Audília de Agrela Pita" userId="ba27596b-395a-458f-8a03-ba32ec5276f9" providerId="ADAL" clId="{D96BB200-CAE7-4B28-9BEC-3A292B29FB53}" dt="2024-09-18T11:28:39.092" v="49" actId="478"/>
          <ac:grpSpMkLst>
            <pc:docMk/>
            <pc:sldMk cId="63451256" sldId="276"/>
            <ac:grpSpMk id="3" creationId="{EF6D5B4F-24FC-3A6A-6FA2-8EB6647A6B99}"/>
          </ac:grpSpMkLst>
        </pc:grpChg>
        <pc:grpChg chg="mod">
          <ac:chgData name="Audília de Agrela Pita" userId="ba27596b-395a-458f-8a03-ba32ec5276f9" providerId="ADAL" clId="{D96BB200-CAE7-4B28-9BEC-3A292B29FB53}" dt="2024-09-18T11:27:46.497" v="47"/>
          <ac:grpSpMkLst>
            <pc:docMk/>
            <pc:sldMk cId="63451256" sldId="276"/>
            <ac:grpSpMk id="7" creationId="{5945D550-3C59-DF79-2E6C-8DF60D3C1F3A}"/>
          </ac:grpSpMkLst>
        </pc:grpChg>
        <pc:grpChg chg="del">
          <ac:chgData name="Audília de Agrela Pita" userId="ba27596b-395a-458f-8a03-ba32ec5276f9" providerId="ADAL" clId="{D96BB200-CAE7-4B28-9BEC-3A292B29FB53}" dt="2024-09-18T11:26:43.347" v="44"/>
          <ac:grpSpMkLst>
            <pc:docMk/>
            <pc:sldMk cId="63451256" sldId="276"/>
            <ac:grpSpMk id="241" creationId="{28460BD8-AE3F-4AC9-9D0B-717052AA5D3A}"/>
          </ac:grpSpMkLst>
        </pc:grpChg>
        <pc:picChg chg="mod">
          <ac:chgData name="Audília de Agrela Pita" userId="ba27596b-395a-458f-8a03-ba32ec5276f9" providerId="ADAL" clId="{D96BB200-CAE7-4B28-9BEC-3A292B29FB53}" dt="2024-09-18T11:27:46.497" v="47"/>
          <ac:picMkLst>
            <pc:docMk/>
            <pc:sldMk cId="63451256" sldId="276"/>
            <ac:picMk id="9" creationId="{AAA1C46D-2FD7-D5FB-9F55-A7A94F90A1D5}"/>
          </ac:picMkLst>
        </pc:picChg>
        <pc:picChg chg="mod">
          <ac:chgData name="Audília de Agrela Pita" userId="ba27596b-395a-458f-8a03-ba32ec5276f9" providerId="ADAL" clId="{D96BB200-CAE7-4B28-9BEC-3A292B29FB53}" dt="2024-09-18T11:27:46.497" v="47"/>
          <ac:picMkLst>
            <pc:docMk/>
            <pc:sldMk cId="63451256" sldId="276"/>
            <ac:picMk id="10" creationId="{724B49A4-C6C7-CE5A-3450-8D93EA255D41}"/>
          </ac:picMkLst>
        </pc:picChg>
        <pc:picChg chg="mod">
          <ac:chgData name="Audília de Agrela Pita" userId="ba27596b-395a-458f-8a03-ba32ec5276f9" providerId="ADAL" clId="{D96BB200-CAE7-4B28-9BEC-3A292B29FB53}" dt="2024-09-18T11:27:46.497" v="47"/>
          <ac:picMkLst>
            <pc:docMk/>
            <pc:sldMk cId="63451256" sldId="276"/>
            <ac:picMk id="11" creationId="{D00BAF8C-37DB-5709-807F-2ED1DB83D0E1}"/>
          </ac:picMkLst>
        </pc:picChg>
        <pc:picChg chg="mod">
          <ac:chgData name="Audília de Agrela Pita" userId="ba27596b-395a-458f-8a03-ba32ec5276f9" providerId="ADAL" clId="{D96BB200-CAE7-4B28-9BEC-3A292B29FB53}" dt="2024-09-18T11:27:46.497" v="47"/>
          <ac:picMkLst>
            <pc:docMk/>
            <pc:sldMk cId="63451256" sldId="276"/>
            <ac:picMk id="12" creationId="{E7149E3E-2255-3B73-D86C-73DB6B4186A7}"/>
          </ac:picMkLst>
        </pc:picChg>
        <pc:cxnChg chg="del">
          <ac:chgData name="Audília de Agrela Pita" userId="ba27596b-395a-458f-8a03-ba32ec5276f9" providerId="ADAL" clId="{D96BB200-CAE7-4B28-9BEC-3A292B29FB53}" dt="2024-09-18T11:26:43.347" v="44"/>
          <ac:cxnSpMkLst>
            <pc:docMk/>
            <pc:sldMk cId="63451256" sldId="276"/>
            <ac:cxnSpMk id="257" creationId="{C9C5D90B-7EE3-4D26-AB7D-A5A3A6E11203}"/>
          </ac:cxnSpMkLst>
        </pc:cxnChg>
      </pc:sldChg>
      <pc:sldChg chg="modSp">
        <pc:chgData name="Audília de Agrela Pita" userId="ba27596b-395a-458f-8a03-ba32ec5276f9" providerId="ADAL" clId="{D96BB200-CAE7-4B28-9BEC-3A292B29FB53}" dt="2024-09-18T11:26:57.428" v="46"/>
        <pc:sldMkLst>
          <pc:docMk/>
          <pc:sldMk cId="2770034153" sldId="277"/>
        </pc:sldMkLst>
        <pc:spChg chg="mod">
          <ac:chgData name="Audília de Agrela Pita" userId="ba27596b-395a-458f-8a03-ba32ec5276f9" providerId="ADAL" clId="{D96BB200-CAE7-4B28-9BEC-3A292B29FB53}" dt="2024-09-18T11:26:57.428" v="46"/>
          <ac:spMkLst>
            <pc:docMk/>
            <pc:sldMk cId="2770034153" sldId="277"/>
            <ac:spMk id="2" creationId="{9E59E3C5-3BA2-23E9-9CC7-D16079B9438A}"/>
          </ac:spMkLst>
        </pc:spChg>
      </pc:sldChg>
      <pc:sldChg chg="delSp modSp mod delDesignElem">
        <pc:chgData name="Audília de Agrela Pita" userId="ba27596b-395a-458f-8a03-ba32ec5276f9" providerId="ADAL" clId="{D96BB200-CAE7-4B28-9BEC-3A292B29FB53}" dt="2024-09-18T11:29:48.051" v="52" actId="790"/>
        <pc:sldMkLst>
          <pc:docMk/>
          <pc:sldMk cId="3815759655" sldId="278"/>
        </pc:sldMkLst>
        <pc:spChg chg="mod">
          <ac:chgData name="Audília de Agrela Pita" userId="ba27596b-395a-458f-8a03-ba32ec5276f9" providerId="ADAL" clId="{D96BB200-CAE7-4B28-9BEC-3A292B29FB53}" dt="2024-09-18T11:29:48.051" v="52" actId="790"/>
          <ac:spMkLst>
            <pc:docMk/>
            <pc:sldMk cId="3815759655" sldId="278"/>
            <ac:spMk id="147" creationId="{00000000-0000-0000-0000-000000000000}"/>
          </ac:spMkLst>
        </pc:spChg>
        <pc:grpChg chg="del">
          <ac:chgData name="Audília de Agrela Pita" userId="ba27596b-395a-458f-8a03-ba32ec5276f9" providerId="ADAL" clId="{D96BB200-CAE7-4B28-9BEC-3A292B29FB53}" dt="2024-09-18T11:26:43.347" v="44"/>
          <ac:grpSpMkLst>
            <pc:docMk/>
            <pc:sldMk cId="3815759655" sldId="278"/>
            <ac:grpSpMk id="154" creationId="{0884F175-9D23-496E-80AC-F3D2FD541092}"/>
          </ac:grpSpMkLst>
        </pc:grpChg>
      </pc:sldChg>
      <pc:sldChg chg="delSp delDesignElem">
        <pc:chgData name="Audília de Agrela Pita" userId="ba27596b-395a-458f-8a03-ba32ec5276f9" providerId="ADAL" clId="{D96BB200-CAE7-4B28-9BEC-3A292B29FB53}" dt="2024-09-18T11:26:43.347" v="44"/>
        <pc:sldMkLst>
          <pc:docMk/>
          <pc:sldMk cId="2279383786" sldId="280"/>
        </pc:sldMkLst>
        <pc:grpChg chg="del">
          <ac:chgData name="Audília de Agrela Pita" userId="ba27596b-395a-458f-8a03-ba32ec5276f9" providerId="ADAL" clId="{D96BB200-CAE7-4B28-9BEC-3A292B29FB53}" dt="2024-09-18T11:26:43.347" v="44"/>
          <ac:grpSpMkLst>
            <pc:docMk/>
            <pc:sldMk cId="2279383786" sldId="280"/>
            <ac:grpSpMk id="154" creationId="{0884F175-9D23-496E-80AC-F3D2FD541092}"/>
          </ac:grpSpMkLst>
        </pc:grpChg>
      </pc:sldChg>
      <pc:sldChg chg="delSp delDesignElem modNotesTx">
        <pc:chgData name="Audília de Agrela Pita" userId="ba27596b-395a-458f-8a03-ba32ec5276f9" providerId="ADAL" clId="{D96BB200-CAE7-4B28-9BEC-3A292B29FB53}" dt="2024-09-18T11:29:21.567" v="50" actId="6549"/>
        <pc:sldMkLst>
          <pc:docMk/>
          <pc:sldMk cId="2893194068" sldId="281"/>
        </pc:sldMkLst>
        <pc:grpChg chg="del">
          <ac:chgData name="Audília de Agrela Pita" userId="ba27596b-395a-458f-8a03-ba32ec5276f9" providerId="ADAL" clId="{D96BB200-CAE7-4B28-9BEC-3A292B29FB53}" dt="2024-09-18T11:26:43.347" v="44"/>
          <ac:grpSpMkLst>
            <pc:docMk/>
            <pc:sldMk cId="2893194068" sldId="281"/>
            <ac:grpSpMk id="154" creationId="{0884F175-9D23-496E-80AC-F3D2FD541092}"/>
          </ac:grpSpMkLst>
        </pc:grpChg>
      </pc:sldChg>
    </pc:docChg>
  </pc:docChgLst>
  <pc:docChgLst>
    <pc:chgData name="Audília de Agrela Pita" userId="ba27596b-395a-458f-8a03-ba32ec5276f9" providerId="ADAL" clId="{E55EB0E1-D91E-4E13-984D-9B2B32A313D9}"/>
    <pc:docChg chg="undo custSel addSld delSld modSld sldOrd">
      <pc:chgData name="Audília de Agrela Pita" userId="ba27596b-395a-458f-8a03-ba32ec5276f9" providerId="ADAL" clId="{E55EB0E1-D91E-4E13-984D-9B2B32A313D9}" dt="2024-05-28T10:46:33.393" v="729" actId="20577"/>
      <pc:docMkLst>
        <pc:docMk/>
      </pc:docMkLst>
      <pc:sldChg chg="addSp delSp modSp mod">
        <pc:chgData name="Audília de Agrela Pita" userId="ba27596b-395a-458f-8a03-ba32ec5276f9" providerId="ADAL" clId="{E55EB0E1-D91E-4E13-984D-9B2B32A313D9}" dt="2024-05-28T10:38:12.882" v="618" actId="20577"/>
        <pc:sldMkLst>
          <pc:docMk/>
          <pc:sldMk cId="0" sldId="257"/>
        </pc:sldMkLst>
        <pc:spChg chg="add del mod">
          <ac:chgData name="Audília de Agrela Pita" userId="ba27596b-395a-458f-8a03-ba32ec5276f9" providerId="ADAL" clId="{E55EB0E1-D91E-4E13-984D-9B2B32A313D9}" dt="2024-01-19T12:14:18.597" v="43" actId="26606"/>
          <ac:spMkLst>
            <pc:docMk/>
            <pc:sldMk cId="0" sldId="257"/>
            <ac:spMk id="7" creationId="{0BE938B7-3B62-4284-4898-286911918A3D}"/>
          </ac:spMkLst>
        </pc:spChg>
        <pc:graphicFrameChg chg="add mod">
          <ac:chgData name="Audília de Agrela Pita" userId="ba27596b-395a-458f-8a03-ba32ec5276f9" providerId="ADAL" clId="{E55EB0E1-D91E-4E13-984D-9B2B32A313D9}" dt="2024-05-28T10:38:12.882" v="618" actId="20577"/>
          <ac:graphicFrameMkLst>
            <pc:docMk/>
            <pc:sldMk cId="0" sldId="257"/>
            <ac:graphicFrameMk id="129" creationId="{105F5234-FD55-498D-F390-4999E2E890D6}"/>
          </ac:graphicFrameMkLst>
        </pc:graphicFrameChg>
        <pc:graphicFrameChg chg="del mod">
          <ac:chgData name="Audília de Agrela Pita" userId="ba27596b-395a-458f-8a03-ba32ec5276f9" providerId="ADAL" clId="{E55EB0E1-D91E-4E13-984D-9B2B32A313D9}" dt="2024-01-19T12:10:31.824" v="2" actId="478"/>
          <ac:graphicFrameMkLst>
            <pc:docMk/>
            <pc:sldMk cId="0" sldId="257"/>
            <ac:graphicFrameMk id="130" creationId="{01DB4770-FB06-F3E8-722C-4D7A2FAFA725}"/>
          </ac:graphicFrameMkLst>
        </pc:graphicFrameChg>
      </pc:sldChg>
      <pc:sldChg chg="addSp modSp mod">
        <pc:chgData name="Audília de Agrela Pita" userId="ba27596b-395a-458f-8a03-ba32ec5276f9" providerId="ADAL" clId="{E55EB0E1-D91E-4E13-984D-9B2B32A313D9}" dt="2024-05-28T10:39:24.099" v="631" actId="1440"/>
        <pc:sldMkLst>
          <pc:docMk/>
          <pc:sldMk cId="0" sldId="258"/>
        </pc:sldMkLst>
        <pc:spChg chg="mod">
          <ac:chgData name="Audília de Agrela Pita" userId="ba27596b-395a-458f-8a03-ba32ec5276f9" providerId="ADAL" clId="{E55EB0E1-D91E-4E13-984D-9B2B32A313D9}" dt="2024-01-19T12:44:23.763" v="68" actId="14100"/>
          <ac:spMkLst>
            <pc:docMk/>
            <pc:sldMk cId="0" sldId="258"/>
            <ac:spMk id="4" creationId="{D5D6C28D-7B9C-3F5D-42DE-1342D884035E}"/>
          </ac:spMkLst>
        </pc:spChg>
        <pc:spChg chg="mod">
          <ac:chgData name="Audília de Agrela Pita" userId="ba27596b-395a-458f-8a03-ba32ec5276f9" providerId="ADAL" clId="{E55EB0E1-D91E-4E13-984D-9B2B32A313D9}" dt="2024-01-19T12:15:31.024" v="61" actId="20577"/>
          <ac:spMkLst>
            <pc:docMk/>
            <pc:sldMk cId="0" sldId="258"/>
            <ac:spMk id="133" creationId="{00000000-0000-0000-0000-000000000000}"/>
          </ac:spMkLst>
        </pc:spChg>
        <pc:picChg chg="add mod">
          <ac:chgData name="Audília de Agrela Pita" userId="ba27596b-395a-458f-8a03-ba32ec5276f9" providerId="ADAL" clId="{E55EB0E1-D91E-4E13-984D-9B2B32A313D9}" dt="2024-05-28T10:39:24.099" v="631" actId="1440"/>
          <ac:picMkLst>
            <pc:docMk/>
            <pc:sldMk cId="0" sldId="258"/>
            <ac:picMk id="6" creationId="{2A1AC622-04FA-3B07-6DFF-BDC1F5D38E50}"/>
          </ac:picMkLst>
        </pc:picChg>
      </pc:sldChg>
      <pc:sldChg chg="modSp del mod">
        <pc:chgData name="Audília de Agrela Pita" userId="ba27596b-395a-458f-8a03-ba32ec5276f9" providerId="ADAL" clId="{E55EB0E1-D91E-4E13-984D-9B2B32A313D9}" dt="2024-01-19T12:48:26.949" v="87" actId="47"/>
        <pc:sldMkLst>
          <pc:docMk/>
          <pc:sldMk cId="0" sldId="259"/>
        </pc:sldMkLst>
        <pc:spChg chg="mod">
          <ac:chgData name="Audília de Agrela Pita" userId="ba27596b-395a-458f-8a03-ba32ec5276f9" providerId="ADAL" clId="{E55EB0E1-D91E-4E13-984D-9B2B32A313D9}" dt="2024-01-19T12:45:28.145" v="73"/>
          <ac:spMkLst>
            <pc:docMk/>
            <pc:sldMk cId="0" sldId="259"/>
            <ac:spMk id="141" creationId="{00000000-0000-0000-0000-000000000000}"/>
          </ac:spMkLst>
        </pc:spChg>
        <pc:graphicFrameChg chg="mod">
          <ac:chgData name="Audília de Agrela Pita" userId="ba27596b-395a-458f-8a03-ba32ec5276f9" providerId="ADAL" clId="{E55EB0E1-D91E-4E13-984D-9B2B32A313D9}" dt="2024-01-19T12:46:25.255" v="74"/>
          <ac:graphicFrameMkLst>
            <pc:docMk/>
            <pc:sldMk cId="0" sldId="259"/>
            <ac:graphicFrameMk id="144" creationId="{6ECC479B-2830-70DA-6DB7-7933C97D947C}"/>
          </ac:graphicFrameMkLst>
        </pc:graphicFrameChg>
      </pc:sldChg>
      <pc:sldChg chg="addSp delSp modSp mod">
        <pc:chgData name="Audília de Agrela Pita" userId="ba27596b-395a-458f-8a03-ba32ec5276f9" providerId="ADAL" clId="{E55EB0E1-D91E-4E13-984D-9B2B32A313D9}" dt="2024-05-28T10:46:33.393" v="729" actId="20577"/>
        <pc:sldMkLst>
          <pc:docMk/>
          <pc:sldMk cId="0" sldId="260"/>
        </pc:sldMkLst>
        <pc:spChg chg="mod">
          <ac:chgData name="Audília de Agrela Pita" userId="ba27596b-395a-458f-8a03-ba32ec5276f9" providerId="ADAL" clId="{E55EB0E1-D91E-4E13-984D-9B2B32A313D9}" dt="2024-01-19T14:37:16.455" v="569" actId="1076"/>
          <ac:spMkLst>
            <pc:docMk/>
            <pc:sldMk cId="0" sldId="260"/>
            <ac:spMk id="147" creationId="{00000000-0000-0000-0000-000000000000}"/>
          </ac:spMkLst>
        </pc:spChg>
        <pc:spChg chg="mod">
          <ac:chgData name="Audília de Agrela Pita" userId="ba27596b-395a-458f-8a03-ba32ec5276f9" providerId="ADAL" clId="{E55EB0E1-D91E-4E13-984D-9B2B32A313D9}" dt="2024-05-28T10:46:33.393" v="729" actId="20577"/>
          <ac:spMkLst>
            <pc:docMk/>
            <pc:sldMk cId="0" sldId="260"/>
            <ac:spMk id="148" creationId="{00000000-0000-0000-0000-000000000000}"/>
          </ac:spMkLst>
        </pc:spChg>
        <pc:grpChg chg="add del mod">
          <ac:chgData name="Audília de Agrela Pita" userId="ba27596b-395a-458f-8a03-ba32ec5276f9" providerId="ADAL" clId="{E55EB0E1-D91E-4E13-984D-9B2B32A313D9}" dt="2024-01-19T14:35:51.976" v="559" actId="478"/>
          <ac:grpSpMkLst>
            <pc:docMk/>
            <pc:sldMk cId="0" sldId="260"/>
            <ac:grpSpMk id="4" creationId="{4F6A1C67-A932-9182-7201-A63C10C2EA03}"/>
          </ac:grpSpMkLst>
        </pc:grpChg>
        <pc:grpChg chg="add mod">
          <ac:chgData name="Audília de Agrela Pita" userId="ba27596b-395a-458f-8a03-ba32ec5276f9" providerId="ADAL" clId="{E55EB0E1-D91E-4E13-984D-9B2B32A313D9}" dt="2024-01-19T14:35:53.094" v="560"/>
          <ac:grpSpMkLst>
            <pc:docMk/>
            <pc:sldMk cId="0" sldId="260"/>
            <ac:grpSpMk id="7" creationId="{874E4AD1-E80D-C5E6-DED1-6E7B3CD61B4F}"/>
          </ac:grpSpMkLst>
        </pc:grpChg>
        <pc:grpChg chg="del">
          <ac:chgData name="Audília de Agrela Pita" userId="ba27596b-395a-458f-8a03-ba32ec5276f9" providerId="ADAL" clId="{E55EB0E1-D91E-4E13-984D-9B2B32A313D9}" dt="2024-01-19T14:35:34.585" v="557" actId="26606"/>
          <ac:grpSpMkLst>
            <pc:docMk/>
            <pc:sldMk cId="0" sldId="260"/>
            <ac:grpSpMk id="154" creationId="{0884F175-9D23-496E-80AC-F3D2FD541092}"/>
          </ac:grpSpMkLst>
        </pc:grpChg>
        <pc:grpChg chg="add">
          <ac:chgData name="Audília de Agrela Pita" userId="ba27596b-395a-458f-8a03-ba32ec5276f9" providerId="ADAL" clId="{E55EB0E1-D91E-4E13-984D-9B2B32A313D9}" dt="2024-01-19T14:35:34.585" v="557" actId="26606"/>
          <ac:grpSpMkLst>
            <pc:docMk/>
            <pc:sldMk cId="0" sldId="260"/>
            <ac:grpSpMk id="169" creationId="{0884F175-9D23-496E-80AC-F3D2FD541092}"/>
          </ac:grpSpMkLst>
        </pc:grpChg>
        <pc:picChg chg="add mod ord">
          <ac:chgData name="Audília de Agrela Pita" userId="ba27596b-395a-458f-8a03-ba32ec5276f9" providerId="ADAL" clId="{E55EB0E1-D91E-4E13-984D-9B2B32A313D9}" dt="2024-05-28T10:39:18.966" v="630" actId="1440"/>
          <ac:picMkLst>
            <pc:docMk/>
            <pc:sldMk cId="0" sldId="260"/>
            <ac:picMk id="3" creationId="{C52F8133-D7F6-692D-486A-A55311A0E485}"/>
          </ac:picMkLst>
        </pc:picChg>
        <pc:picChg chg="mod">
          <ac:chgData name="Audília de Agrela Pita" userId="ba27596b-395a-458f-8a03-ba32ec5276f9" providerId="ADAL" clId="{E55EB0E1-D91E-4E13-984D-9B2B32A313D9}" dt="2024-01-19T14:35:41.046" v="558" actId="1076"/>
          <ac:picMkLst>
            <pc:docMk/>
            <pc:sldMk cId="0" sldId="260"/>
            <ac:picMk id="5" creationId="{246AE4A3-CDD7-F724-93F5-D76903D7AC03}"/>
          </ac:picMkLst>
        </pc:picChg>
        <pc:picChg chg="mod">
          <ac:chgData name="Audília de Agrela Pita" userId="ba27596b-395a-458f-8a03-ba32ec5276f9" providerId="ADAL" clId="{E55EB0E1-D91E-4E13-984D-9B2B32A313D9}" dt="2024-01-19T14:35:41.046" v="558" actId="1076"/>
          <ac:picMkLst>
            <pc:docMk/>
            <pc:sldMk cId="0" sldId="260"/>
            <ac:picMk id="6" creationId="{4FE1F0A0-1BB5-DCB5-7B00-EE9E2D74C4EC}"/>
          </ac:picMkLst>
        </pc:picChg>
        <pc:picChg chg="mod">
          <ac:chgData name="Audília de Agrela Pita" userId="ba27596b-395a-458f-8a03-ba32ec5276f9" providerId="ADAL" clId="{E55EB0E1-D91E-4E13-984D-9B2B32A313D9}" dt="2024-01-19T14:35:53.094" v="560"/>
          <ac:picMkLst>
            <pc:docMk/>
            <pc:sldMk cId="0" sldId="260"/>
            <ac:picMk id="8" creationId="{3A0F7C81-5D27-7AF0-9626-6509EAA287DA}"/>
          </ac:picMkLst>
        </pc:picChg>
        <pc:picChg chg="mod">
          <ac:chgData name="Audília de Agrela Pita" userId="ba27596b-395a-458f-8a03-ba32ec5276f9" providerId="ADAL" clId="{E55EB0E1-D91E-4E13-984D-9B2B32A313D9}" dt="2024-01-19T14:35:53.094" v="560"/>
          <ac:picMkLst>
            <pc:docMk/>
            <pc:sldMk cId="0" sldId="260"/>
            <ac:picMk id="9" creationId="{CE0DCC41-80A3-8D6C-71D3-622305BAA835}"/>
          </ac:picMkLst>
        </pc:picChg>
        <pc:picChg chg="del">
          <ac:chgData name="Audília de Agrela Pita" userId="ba27596b-395a-458f-8a03-ba32ec5276f9" providerId="ADAL" clId="{E55EB0E1-D91E-4E13-984D-9B2B32A313D9}" dt="2024-01-19T12:48:30.596" v="88" actId="478"/>
          <ac:picMkLst>
            <pc:docMk/>
            <pc:sldMk cId="0" sldId="260"/>
            <ac:picMk id="149" creationId="{00000000-0000-0000-0000-000000000000}"/>
          </ac:picMkLst>
        </pc:picChg>
      </pc:sldChg>
      <pc:sldChg chg="del">
        <pc:chgData name="Audília de Agrela Pita" userId="ba27596b-395a-458f-8a03-ba32ec5276f9" providerId="ADAL" clId="{E55EB0E1-D91E-4E13-984D-9B2B32A313D9}" dt="2024-01-19T14:20:14.498" v="430" actId="47"/>
        <pc:sldMkLst>
          <pc:docMk/>
          <pc:sldMk cId="0" sldId="262"/>
        </pc:sldMkLst>
      </pc:sldChg>
      <pc:sldChg chg="del">
        <pc:chgData name="Audília de Agrela Pita" userId="ba27596b-395a-458f-8a03-ba32ec5276f9" providerId="ADAL" clId="{E55EB0E1-D91E-4E13-984D-9B2B32A313D9}" dt="2024-01-19T14:20:16.237" v="431" actId="47"/>
        <pc:sldMkLst>
          <pc:docMk/>
          <pc:sldMk cId="0" sldId="263"/>
        </pc:sldMkLst>
      </pc:sldChg>
      <pc:sldChg chg="del">
        <pc:chgData name="Audília de Agrela Pita" userId="ba27596b-395a-458f-8a03-ba32ec5276f9" providerId="ADAL" clId="{E55EB0E1-D91E-4E13-984D-9B2B32A313D9}" dt="2024-01-19T14:20:21.354" v="433" actId="47"/>
        <pc:sldMkLst>
          <pc:docMk/>
          <pc:sldMk cId="0" sldId="265"/>
        </pc:sldMkLst>
      </pc:sldChg>
      <pc:sldChg chg="del">
        <pc:chgData name="Audília de Agrela Pita" userId="ba27596b-395a-458f-8a03-ba32ec5276f9" providerId="ADAL" clId="{E55EB0E1-D91E-4E13-984D-9B2B32A313D9}" dt="2024-01-19T14:20:24.762" v="434" actId="47"/>
        <pc:sldMkLst>
          <pc:docMk/>
          <pc:sldMk cId="0" sldId="266"/>
        </pc:sldMkLst>
      </pc:sldChg>
      <pc:sldChg chg="del">
        <pc:chgData name="Audília de Agrela Pita" userId="ba27596b-395a-458f-8a03-ba32ec5276f9" providerId="ADAL" clId="{E55EB0E1-D91E-4E13-984D-9B2B32A313D9}" dt="2024-01-19T14:20:48.178" v="435" actId="47"/>
        <pc:sldMkLst>
          <pc:docMk/>
          <pc:sldMk cId="0" sldId="267"/>
        </pc:sldMkLst>
      </pc:sldChg>
      <pc:sldChg chg="del">
        <pc:chgData name="Audília de Agrela Pita" userId="ba27596b-395a-458f-8a03-ba32ec5276f9" providerId="ADAL" clId="{E55EB0E1-D91E-4E13-984D-9B2B32A313D9}" dt="2024-01-19T14:20:52.973" v="436" actId="47"/>
        <pc:sldMkLst>
          <pc:docMk/>
          <pc:sldMk cId="0" sldId="268"/>
        </pc:sldMkLst>
      </pc:sldChg>
      <pc:sldChg chg="del">
        <pc:chgData name="Audília de Agrela Pita" userId="ba27596b-395a-458f-8a03-ba32ec5276f9" providerId="ADAL" clId="{E55EB0E1-D91E-4E13-984D-9B2B32A313D9}" dt="2024-01-19T14:20:55.623" v="437" actId="47"/>
        <pc:sldMkLst>
          <pc:docMk/>
          <pc:sldMk cId="0" sldId="269"/>
        </pc:sldMkLst>
      </pc:sldChg>
      <pc:sldChg chg="del">
        <pc:chgData name="Audília de Agrela Pita" userId="ba27596b-395a-458f-8a03-ba32ec5276f9" providerId="ADAL" clId="{E55EB0E1-D91E-4E13-984D-9B2B32A313D9}" dt="2024-01-19T14:21:05" v="438" actId="47"/>
        <pc:sldMkLst>
          <pc:docMk/>
          <pc:sldMk cId="0" sldId="270"/>
        </pc:sldMkLst>
      </pc:sldChg>
      <pc:sldChg chg="modSp mod">
        <pc:chgData name="Audília de Agrela Pita" userId="ba27596b-395a-458f-8a03-ba32ec5276f9" providerId="ADAL" clId="{E55EB0E1-D91E-4E13-984D-9B2B32A313D9}" dt="2024-02-28T14:31:41.691" v="613" actId="2711"/>
        <pc:sldMkLst>
          <pc:docMk/>
          <pc:sldMk cId="0" sldId="272"/>
        </pc:sldMkLst>
        <pc:spChg chg="mod">
          <ac:chgData name="Audília de Agrela Pita" userId="ba27596b-395a-458f-8a03-ba32ec5276f9" providerId="ADAL" clId="{E55EB0E1-D91E-4E13-984D-9B2B32A313D9}" dt="2024-02-28T14:31:41.691" v="613" actId="2711"/>
          <ac:spMkLst>
            <pc:docMk/>
            <pc:sldMk cId="0" sldId="272"/>
            <ac:spMk id="8" creationId="{C5274105-A452-45C4-F48D-CBB843AA9227}"/>
          </ac:spMkLst>
        </pc:spChg>
      </pc:sldChg>
      <pc:sldChg chg="del">
        <pc:chgData name="Audília de Agrela Pita" userId="ba27596b-395a-458f-8a03-ba32ec5276f9" providerId="ADAL" clId="{E55EB0E1-D91E-4E13-984D-9B2B32A313D9}" dt="2024-01-19T14:20:18.721" v="432" actId="47"/>
        <pc:sldMkLst>
          <pc:docMk/>
          <pc:sldMk cId="83834596" sldId="273"/>
        </pc:sldMkLst>
      </pc:sldChg>
      <pc:sldChg chg="addSp delSp modSp mod">
        <pc:chgData name="Audília de Agrela Pita" userId="ba27596b-395a-458f-8a03-ba32ec5276f9" providerId="ADAL" clId="{E55EB0E1-D91E-4E13-984D-9B2B32A313D9}" dt="2024-05-28T10:42:17.306" v="644" actId="1440"/>
        <pc:sldMkLst>
          <pc:docMk/>
          <pc:sldMk cId="2642509415" sldId="274"/>
        </pc:sldMkLst>
        <pc:spChg chg="add del mod">
          <ac:chgData name="Audília de Agrela Pita" userId="ba27596b-395a-458f-8a03-ba32ec5276f9" providerId="ADAL" clId="{E55EB0E1-D91E-4E13-984D-9B2B32A313D9}" dt="2024-01-19T13:59:05.950" v="321" actId="478"/>
          <ac:spMkLst>
            <pc:docMk/>
            <pc:sldMk cId="2642509415" sldId="274"/>
            <ac:spMk id="9" creationId="{C90B4647-E87C-2087-2FCE-B18AFD4F1A24}"/>
          </ac:spMkLst>
        </pc:spChg>
        <pc:spChg chg="mod">
          <ac:chgData name="Audília de Agrela Pita" userId="ba27596b-395a-458f-8a03-ba32ec5276f9" providerId="ADAL" clId="{E55EB0E1-D91E-4E13-984D-9B2B32A313D9}" dt="2024-01-19T14:00:36.572" v="361" actId="20577"/>
          <ac:spMkLst>
            <pc:docMk/>
            <pc:sldMk cId="2642509415" sldId="274"/>
            <ac:spMk id="198" creationId="{00000000-0000-0000-0000-000000000000}"/>
          </ac:spMkLst>
        </pc:spChg>
        <pc:spChg chg="del">
          <ac:chgData name="Audília de Agrela Pita" userId="ba27596b-395a-458f-8a03-ba32ec5276f9" providerId="ADAL" clId="{E55EB0E1-D91E-4E13-984D-9B2B32A313D9}" dt="2024-01-19T13:58:59.436" v="320" actId="478"/>
          <ac:spMkLst>
            <pc:docMk/>
            <pc:sldMk cId="2642509415" sldId="274"/>
            <ac:spMk id="199" creationId="{00000000-0000-0000-0000-000000000000}"/>
          </ac:spMkLst>
        </pc:spChg>
        <pc:picChg chg="del">
          <ac:chgData name="Audília de Agrela Pita" userId="ba27596b-395a-458f-8a03-ba32ec5276f9" providerId="ADAL" clId="{E55EB0E1-D91E-4E13-984D-9B2B32A313D9}" dt="2024-01-19T13:59:08.345" v="322" actId="478"/>
          <ac:picMkLst>
            <pc:docMk/>
            <pc:sldMk cId="2642509415" sldId="274"/>
            <ac:picMk id="2" creationId="{00000000-0000-0000-0000-000000000000}"/>
          </ac:picMkLst>
        </pc:picChg>
        <pc:picChg chg="del">
          <ac:chgData name="Audília de Agrela Pita" userId="ba27596b-395a-458f-8a03-ba32ec5276f9" providerId="ADAL" clId="{E55EB0E1-D91E-4E13-984D-9B2B32A313D9}" dt="2024-01-19T13:59:10.833" v="323" actId="478"/>
          <ac:picMkLst>
            <pc:docMk/>
            <pc:sldMk cId="2642509415" sldId="274"/>
            <ac:picMk id="3" creationId="{00000000-0000-0000-0000-000000000000}"/>
          </ac:picMkLst>
        </pc:picChg>
        <pc:picChg chg="add mod">
          <ac:chgData name="Audília de Agrela Pita" userId="ba27596b-395a-458f-8a03-ba32ec5276f9" providerId="ADAL" clId="{E55EB0E1-D91E-4E13-984D-9B2B32A313D9}" dt="2024-05-28T10:42:17.306" v="644" actId="1440"/>
          <ac:picMkLst>
            <pc:docMk/>
            <pc:sldMk cId="2642509415" sldId="274"/>
            <ac:picMk id="11" creationId="{86593013-D8B5-CD1B-B266-25AB4A77AFFD}"/>
          </ac:picMkLst>
        </pc:picChg>
      </pc:sldChg>
      <pc:sldChg chg="modSp mod">
        <pc:chgData name="Audília de Agrela Pita" userId="ba27596b-395a-458f-8a03-ba32ec5276f9" providerId="ADAL" clId="{E55EB0E1-D91E-4E13-984D-9B2B32A313D9}" dt="2024-05-28T10:37:27.136" v="614" actId="6549"/>
        <pc:sldMkLst>
          <pc:docMk/>
          <pc:sldMk cId="3857615574" sldId="275"/>
        </pc:sldMkLst>
        <pc:spChg chg="mod">
          <ac:chgData name="Audília de Agrela Pita" userId="ba27596b-395a-458f-8a03-ba32ec5276f9" providerId="ADAL" clId="{E55EB0E1-D91E-4E13-984D-9B2B32A313D9}" dt="2024-01-19T13:49:01.840" v="215" actId="20577"/>
          <ac:spMkLst>
            <pc:docMk/>
            <pc:sldMk cId="3857615574" sldId="275"/>
            <ac:spMk id="2" creationId="{F6231BD9-5292-48B6-5347-E581F2381902}"/>
          </ac:spMkLst>
        </pc:spChg>
        <pc:spChg chg="mod">
          <ac:chgData name="Audília de Agrela Pita" userId="ba27596b-395a-458f-8a03-ba32ec5276f9" providerId="ADAL" clId="{E55EB0E1-D91E-4E13-984D-9B2B32A313D9}" dt="2024-05-28T10:37:27.136" v="614" actId="6549"/>
          <ac:spMkLst>
            <pc:docMk/>
            <pc:sldMk cId="3857615574" sldId="275"/>
            <ac:spMk id="3" creationId="{64DA9DF8-D742-CC38-2A4E-3E5DC8BB46F8}"/>
          </ac:spMkLst>
        </pc:spChg>
      </pc:sldChg>
      <pc:sldChg chg="modSp mod">
        <pc:chgData name="Audília de Agrela Pita" userId="ba27596b-395a-458f-8a03-ba32ec5276f9" providerId="ADAL" clId="{E55EB0E1-D91E-4E13-984D-9B2B32A313D9}" dt="2024-05-28T10:43:16.508" v="725" actId="6549"/>
        <pc:sldMkLst>
          <pc:docMk/>
          <pc:sldMk cId="63451256" sldId="276"/>
        </pc:sldMkLst>
        <pc:spChg chg="mod">
          <ac:chgData name="Audília de Agrela Pita" userId="ba27596b-395a-458f-8a03-ba32ec5276f9" providerId="ADAL" clId="{E55EB0E1-D91E-4E13-984D-9B2B32A313D9}" dt="2024-05-28T10:43:16.508" v="725" actId="6549"/>
          <ac:spMkLst>
            <pc:docMk/>
            <pc:sldMk cId="63451256" sldId="276"/>
            <ac:spMk id="236" creationId="{00000000-0000-0000-0000-000000000000}"/>
          </ac:spMkLst>
        </pc:spChg>
      </pc:sldChg>
      <pc:sldChg chg="addSp delSp modSp mod">
        <pc:chgData name="Audília de Agrela Pita" userId="ba27596b-395a-458f-8a03-ba32ec5276f9" providerId="ADAL" clId="{E55EB0E1-D91E-4E13-984D-9B2B32A313D9}" dt="2024-05-28T10:42:20.621" v="645" actId="1440"/>
        <pc:sldMkLst>
          <pc:docMk/>
          <pc:sldMk cId="2770034153" sldId="277"/>
        </pc:sldMkLst>
        <pc:spChg chg="mod">
          <ac:chgData name="Audília de Agrela Pita" userId="ba27596b-395a-458f-8a03-ba32ec5276f9" providerId="ADAL" clId="{E55EB0E1-D91E-4E13-984D-9B2B32A313D9}" dt="2024-01-19T14:23:42.397" v="449" actId="1076"/>
          <ac:spMkLst>
            <pc:docMk/>
            <pc:sldMk cId="2770034153" sldId="277"/>
            <ac:spMk id="230" creationId="{00000000-0000-0000-0000-000000000000}"/>
          </ac:spMkLst>
        </pc:spChg>
        <pc:picChg chg="add mod">
          <ac:chgData name="Audília de Agrela Pita" userId="ba27596b-395a-458f-8a03-ba32ec5276f9" providerId="ADAL" clId="{E55EB0E1-D91E-4E13-984D-9B2B32A313D9}" dt="2024-05-28T10:42:20.621" v="645" actId="1440"/>
          <ac:picMkLst>
            <pc:docMk/>
            <pc:sldMk cId="2770034153" sldId="277"/>
            <ac:picMk id="5" creationId="{4F42C5F3-4D4B-C6CE-0122-D9C2FB484F66}"/>
          </ac:picMkLst>
        </pc:picChg>
        <pc:picChg chg="del">
          <ac:chgData name="Audília de Agrela Pita" userId="ba27596b-395a-458f-8a03-ba32ec5276f9" providerId="ADAL" clId="{E55EB0E1-D91E-4E13-984D-9B2B32A313D9}" dt="2024-01-19T14:21:11.857" v="439" actId="478"/>
          <ac:picMkLst>
            <pc:docMk/>
            <pc:sldMk cId="2770034153" sldId="277"/>
            <ac:picMk id="5" creationId="{B405F513-2D95-13F7-51A6-DB1589C76D0F}"/>
          </ac:picMkLst>
        </pc:picChg>
        <pc:picChg chg="add del mod">
          <ac:chgData name="Audília de Agrela Pita" userId="ba27596b-395a-458f-8a03-ba32ec5276f9" providerId="ADAL" clId="{E55EB0E1-D91E-4E13-984D-9B2B32A313D9}" dt="2024-01-19T14:23:10.462" v="442" actId="478"/>
          <ac:picMkLst>
            <pc:docMk/>
            <pc:sldMk cId="2770034153" sldId="277"/>
            <ac:picMk id="11" creationId="{82841318-6147-52F8-C3C9-7CC9995030ED}"/>
          </ac:picMkLst>
        </pc:picChg>
        <pc:picChg chg="add del mod">
          <ac:chgData name="Audília de Agrela Pita" userId="ba27596b-395a-458f-8a03-ba32ec5276f9" providerId="ADAL" clId="{E55EB0E1-D91E-4E13-984D-9B2B32A313D9}" dt="2024-01-19T14:57:00.995" v="571" actId="478"/>
          <ac:picMkLst>
            <pc:docMk/>
            <pc:sldMk cId="2770034153" sldId="277"/>
            <ac:picMk id="13" creationId="{5B9C1C87-CA67-9577-CA13-16F960380CA1}"/>
          </ac:picMkLst>
        </pc:picChg>
      </pc:sldChg>
      <pc:sldChg chg="delSp modSp add mod">
        <pc:chgData name="Audília de Agrela Pita" userId="ba27596b-395a-458f-8a03-ba32ec5276f9" providerId="ADAL" clId="{E55EB0E1-D91E-4E13-984D-9B2B32A313D9}" dt="2024-05-28T10:40:51.445" v="638" actId="20577"/>
        <pc:sldMkLst>
          <pc:docMk/>
          <pc:sldMk cId="3815759655" sldId="278"/>
        </pc:sldMkLst>
        <pc:spChg chg="mod">
          <ac:chgData name="Audília de Agrela Pita" userId="ba27596b-395a-458f-8a03-ba32ec5276f9" providerId="ADAL" clId="{E55EB0E1-D91E-4E13-984D-9B2B32A313D9}" dt="2024-01-19T13:47:00.805" v="172" actId="1076"/>
          <ac:spMkLst>
            <pc:docMk/>
            <pc:sldMk cId="3815759655" sldId="278"/>
            <ac:spMk id="147" creationId="{00000000-0000-0000-0000-000000000000}"/>
          </ac:spMkLst>
        </pc:spChg>
        <pc:spChg chg="mod">
          <ac:chgData name="Audília de Agrela Pita" userId="ba27596b-395a-458f-8a03-ba32ec5276f9" providerId="ADAL" clId="{E55EB0E1-D91E-4E13-984D-9B2B32A313D9}" dt="2024-05-28T10:40:51.445" v="638" actId="20577"/>
          <ac:spMkLst>
            <pc:docMk/>
            <pc:sldMk cId="3815759655" sldId="278"/>
            <ac:spMk id="148" creationId="{00000000-0000-0000-0000-000000000000}"/>
          </ac:spMkLst>
        </pc:spChg>
        <pc:picChg chg="del">
          <ac:chgData name="Audília de Agrela Pita" userId="ba27596b-395a-458f-8a03-ba32ec5276f9" providerId="ADAL" clId="{E55EB0E1-D91E-4E13-984D-9B2B32A313D9}" dt="2024-01-19T12:53:42.244" v="161" actId="478"/>
          <ac:picMkLst>
            <pc:docMk/>
            <pc:sldMk cId="3815759655" sldId="278"/>
            <ac:picMk id="149" creationId="{00000000-0000-0000-0000-000000000000}"/>
          </ac:picMkLst>
        </pc:picChg>
      </pc:sldChg>
      <pc:sldChg chg="addSp delSp modSp add del mod ord">
        <pc:chgData name="Audília de Agrela Pita" userId="ba27596b-395a-458f-8a03-ba32ec5276f9" providerId="ADAL" clId="{E55EB0E1-D91E-4E13-984D-9B2B32A313D9}" dt="2024-05-28T10:41:25.586" v="639" actId="47"/>
        <pc:sldMkLst>
          <pc:docMk/>
          <pc:sldMk cId="2482385886" sldId="279"/>
        </pc:sldMkLst>
        <pc:spChg chg="add mod">
          <ac:chgData name="Audília de Agrela Pita" userId="ba27596b-395a-458f-8a03-ba32ec5276f9" providerId="ADAL" clId="{E55EB0E1-D91E-4E13-984D-9B2B32A313D9}" dt="2024-01-19T14:25:29.710" v="464" actId="478"/>
          <ac:spMkLst>
            <pc:docMk/>
            <pc:sldMk cId="2482385886" sldId="279"/>
            <ac:spMk id="7" creationId="{D5C433E9-4E8C-5A1B-AF32-E77502394A71}"/>
          </ac:spMkLst>
        </pc:spChg>
        <pc:spChg chg="mod">
          <ac:chgData name="Audília de Agrela Pita" userId="ba27596b-395a-458f-8a03-ba32ec5276f9" providerId="ADAL" clId="{E55EB0E1-D91E-4E13-984D-9B2B32A313D9}" dt="2024-01-19T14:25:23.580" v="462" actId="20577"/>
          <ac:spMkLst>
            <pc:docMk/>
            <pc:sldMk cId="2482385886" sldId="279"/>
            <ac:spMk id="147" creationId="{00000000-0000-0000-0000-000000000000}"/>
          </ac:spMkLst>
        </pc:spChg>
        <pc:spChg chg="del mod">
          <ac:chgData name="Audília de Agrela Pita" userId="ba27596b-395a-458f-8a03-ba32ec5276f9" providerId="ADAL" clId="{E55EB0E1-D91E-4E13-984D-9B2B32A313D9}" dt="2024-01-19T14:25:29.710" v="464" actId="478"/>
          <ac:spMkLst>
            <pc:docMk/>
            <pc:sldMk cId="2482385886" sldId="279"/>
            <ac:spMk id="148" creationId="{00000000-0000-0000-0000-000000000000}"/>
          </ac:spMkLst>
        </pc:spChg>
        <pc:picChg chg="add mod">
          <ac:chgData name="Audília de Agrela Pita" userId="ba27596b-395a-458f-8a03-ba32ec5276f9" providerId="ADAL" clId="{E55EB0E1-D91E-4E13-984D-9B2B32A313D9}" dt="2024-01-19T14:25:35.463" v="466" actId="1076"/>
          <ac:picMkLst>
            <pc:docMk/>
            <pc:sldMk cId="2482385886" sldId="279"/>
            <ac:picMk id="8" creationId="{AC9277ED-BF97-6E29-BC35-3CB84973CB31}"/>
          </ac:picMkLst>
        </pc:picChg>
      </pc:sldChg>
      <pc:sldChg chg="addSp modSp add mod ord">
        <pc:chgData name="Audília de Agrela Pita" userId="ba27596b-395a-458f-8a03-ba32ec5276f9" providerId="ADAL" clId="{E55EB0E1-D91E-4E13-984D-9B2B32A313D9}" dt="2024-05-28T10:41:55.511" v="641"/>
        <pc:sldMkLst>
          <pc:docMk/>
          <pc:sldMk cId="2279383786" sldId="280"/>
        </pc:sldMkLst>
        <pc:spChg chg="mod">
          <ac:chgData name="Audília de Agrela Pita" userId="ba27596b-395a-458f-8a03-ba32ec5276f9" providerId="ADAL" clId="{E55EB0E1-D91E-4E13-984D-9B2B32A313D9}" dt="2024-01-19T14:26:38.482" v="467"/>
          <ac:spMkLst>
            <pc:docMk/>
            <pc:sldMk cId="2279383786" sldId="280"/>
            <ac:spMk id="147" creationId="{00000000-0000-0000-0000-000000000000}"/>
          </ac:spMkLst>
        </pc:spChg>
        <pc:spChg chg="mod">
          <ac:chgData name="Audília de Agrela Pita" userId="ba27596b-395a-458f-8a03-ba32ec5276f9" providerId="ADAL" clId="{E55EB0E1-D91E-4E13-984D-9B2B32A313D9}" dt="2024-01-19T14:27:58.038" v="474" actId="1076"/>
          <ac:spMkLst>
            <pc:docMk/>
            <pc:sldMk cId="2279383786" sldId="280"/>
            <ac:spMk id="148" creationId="{00000000-0000-0000-0000-000000000000}"/>
          </ac:spMkLst>
        </pc:spChg>
        <pc:picChg chg="add mod">
          <ac:chgData name="Audília de Agrela Pita" userId="ba27596b-395a-458f-8a03-ba32ec5276f9" providerId="ADAL" clId="{E55EB0E1-D91E-4E13-984D-9B2B32A313D9}" dt="2024-01-19T14:28:00.093" v="475"/>
          <ac:picMkLst>
            <pc:docMk/>
            <pc:sldMk cId="2279383786" sldId="280"/>
            <ac:picMk id="3" creationId="{75BF5E00-4F75-D6EC-7386-E7990C7B3292}"/>
          </ac:picMkLst>
        </pc:picChg>
      </pc:sldChg>
      <pc:sldChg chg="addSp delSp modSp add mod ord">
        <pc:chgData name="Audília de Agrela Pita" userId="ba27596b-395a-458f-8a03-ba32ec5276f9" providerId="ADAL" clId="{E55EB0E1-D91E-4E13-984D-9B2B32A313D9}" dt="2024-05-28T10:42:04.949" v="643"/>
        <pc:sldMkLst>
          <pc:docMk/>
          <pc:sldMk cId="2893194068" sldId="281"/>
        </pc:sldMkLst>
        <pc:spChg chg="mod">
          <ac:chgData name="Audília de Agrela Pita" userId="ba27596b-395a-458f-8a03-ba32ec5276f9" providerId="ADAL" clId="{E55EB0E1-D91E-4E13-984D-9B2B32A313D9}" dt="2024-01-19T14:28:56.990" v="478"/>
          <ac:spMkLst>
            <pc:docMk/>
            <pc:sldMk cId="2893194068" sldId="281"/>
            <ac:spMk id="147" creationId="{00000000-0000-0000-0000-000000000000}"/>
          </ac:spMkLst>
        </pc:spChg>
        <pc:spChg chg="add del mod">
          <ac:chgData name="Audília de Agrela Pita" userId="ba27596b-395a-458f-8a03-ba32ec5276f9" providerId="ADAL" clId="{E55EB0E1-D91E-4E13-984D-9B2B32A313D9}" dt="2024-01-19T14:32:21.320" v="549" actId="26606"/>
          <ac:spMkLst>
            <pc:docMk/>
            <pc:sldMk cId="2893194068" sldId="281"/>
            <ac:spMk id="148" creationId="{00000000-0000-0000-0000-000000000000}"/>
          </ac:spMkLst>
        </pc:spChg>
        <pc:graphicFrameChg chg="add del mod">
          <ac:chgData name="Audília de Agrela Pita" userId="ba27596b-395a-458f-8a03-ba32ec5276f9" providerId="ADAL" clId="{E55EB0E1-D91E-4E13-984D-9B2B32A313D9}" dt="2024-01-19T14:31:35.888" v="518" actId="26606"/>
          <ac:graphicFrameMkLst>
            <pc:docMk/>
            <pc:sldMk cId="2893194068" sldId="281"/>
            <ac:graphicFrameMk id="166" creationId="{252227BB-7CFE-66F3-410B-44D64F792B71}"/>
          </ac:graphicFrameMkLst>
        </pc:graphicFrameChg>
        <pc:graphicFrameChg chg="add mod">
          <ac:chgData name="Audília de Agrela Pita" userId="ba27596b-395a-458f-8a03-ba32ec5276f9" providerId="ADAL" clId="{E55EB0E1-D91E-4E13-984D-9B2B32A313D9}" dt="2024-01-19T14:32:32.093" v="550" actId="14100"/>
          <ac:graphicFrameMkLst>
            <pc:docMk/>
            <pc:sldMk cId="2893194068" sldId="281"/>
            <ac:graphicFrameMk id="167" creationId="{64B231DE-F0B3-312E-8962-8E3F98671815}"/>
          </ac:graphicFrameMkLst>
        </pc:graphicFrameChg>
      </pc:sldChg>
      <pc:sldMasterChg chg="delSldLayout">
        <pc:chgData name="Audília de Agrela Pita" userId="ba27596b-395a-458f-8a03-ba32ec5276f9" providerId="ADAL" clId="{E55EB0E1-D91E-4E13-984D-9B2B32A313D9}" dt="2024-01-19T14:20:55.623" v="437" actId="47"/>
        <pc:sldMasterMkLst>
          <pc:docMk/>
          <pc:sldMasterMk cId="3387231612" sldId="2147483663"/>
        </pc:sldMasterMkLst>
        <pc:sldLayoutChg chg="del">
          <pc:chgData name="Audília de Agrela Pita" userId="ba27596b-395a-458f-8a03-ba32ec5276f9" providerId="ADAL" clId="{E55EB0E1-D91E-4E13-984D-9B2B32A313D9}" dt="2024-01-19T14:20:55.623" v="437" actId="47"/>
          <pc:sldLayoutMkLst>
            <pc:docMk/>
            <pc:sldMasterMk cId="3387231612" sldId="2147483663"/>
            <pc:sldLayoutMk cId="1962904587" sldId="2147483682"/>
          </pc:sldLayoutMkLst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EFB791-4C0B-40F2-978D-8329F0441C60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04BBFC-976D-43E9-9622-678F4D593C19}">
      <dgm:prSet/>
      <dgm:spPr/>
      <dgm:t>
        <a:bodyPr/>
        <a:lstStyle/>
        <a:p>
          <a:pPr>
            <a:lnSpc>
              <a:spcPct val="100000"/>
            </a:lnSpc>
          </a:pPr>
          <a:r>
            <a:rPr lang="pt-BR" dirty="0"/>
            <a:t>Projetar um dispositivo de contagem usando o Micro:bit;</a:t>
          </a:r>
          <a:br>
            <a:rPr lang="pt-BR" dirty="0"/>
          </a:br>
          <a:r>
            <a:rPr lang="pt-BR" dirty="0"/>
            <a:t>Programar um dispositivo de contagem usando o editor MakeCode;</a:t>
          </a:r>
          <a:endParaRPr lang="en-US" dirty="0"/>
        </a:p>
      </dgm:t>
    </dgm:pt>
    <dgm:pt modelId="{542F2D94-9F58-47A3-B509-9FBD0A054E3C}" type="parTrans" cxnId="{A30FF213-E66D-4247-BA93-8D24E46A5920}">
      <dgm:prSet/>
      <dgm:spPr/>
      <dgm:t>
        <a:bodyPr/>
        <a:lstStyle/>
        <a:p>
          <a:endParaRPr lang="en-US"/>
        </a:p>
      </dgm:t>
    </dgm:pt>
    <dgm:pt modelId="{237877D5-8727-4170-A9E3-3B08D71C2E0A}" type="sibTrans" cxnId="{A30FF213-E66D-4247-BA93-8D24E46A5920}">
      <dgm:prSet/>
      <dgm:spPr/>
      <dgm:t>
        <a:bodyPr/>
        <a:lstStyle/>
        <a:p>
          <a:endParaRPr lang="en-US"/>
        </a:p>
      </dgm:t>
    </dgm:pt>
    <dgm:pt modelId="{2D83B386-E8E9-4BFA-B7C4-9E57DB56D851}">
      <dgm:prSet/>
      <dgm:spPr/>
      <dgm:t>
        <a:bodyPr/>
        <a:lstStyle/>
        <a:p>
          <a:pPr>
            <a:lnSpc>
              <a:spcPct val="100000"/>
            </a:lnSpc>
          </a:pPr>
          <a:r>
            <a:rPr lang="pt-BR"/>
            <a:t>Utilizar um dispositivo de contagem para registar dados.</a:t>
          </a:r>
          <a:endParaRPr lang="en-US" dirty="0"/>
        </a:p>
      </dgm:t>
    </dgm:pt>
    <dgm:pt modelId="{DCE0D5AE-D223-4577-9C64-3C0DADAB635B}" type="parTrans" cxnId="{B8F1446D-2FA5-4179-8496-15907C3F82D4}">
      <dgm:prSet/>
      <dgm:spPr/>
      <dgm:t>
        <a:bodyPr/>
        <a:lstStyle/>
        <a:p>
          <a:endParaRPr lang="en-US"/>
        </a:p>
      </dgm:t>
    </dgm:pt>
    <dgm:pt modelId="{83822AB7-75E4-4AA1-9001-FD3ABDF6B76D}" type="sibTrans" cxnId="{B8F1446D-2FA5-4179-8496-15907C3F82D4}">
      <dgm:prSet/>
      <dgm:spPr/>
      <dgm:t>
        <a:bodyPr/>
        <a:lstStyle/>
        <a:p>
          <a:endParaRPr lang="en-US"/>
        </a:p>
      </dgm:t>
    </dgm:pt>
    <dgm:pt modelId="{818CB09B-C1FF-4F9B-B226-1F5D4B78E937}" type="pres">
      <dgm:prSet presAssocID="{DFEFB791-4C0B-40F2-978D-8329F0441C60}" presName="root" presStyleCnt="0">
        <dgm:presLayoutVars>
          <dgm:dir/>
          <dgm:resizeHandles val="exact"/>
        </dgm:presLayoutVars>
      </dgm:prSet>
      <dgm:spPr/>
    </dgm:pt>
    <dgm:pt modelId="{6BB3943E-DFA1-4F85-84A8-0197FCF4901E}" type="pres">
      <dgm:prSet presAssocID="{0704BBFC-976D-43E9-9622-678F4D593C19}" presName="compNode" presStyleCnt="0"/>
      <dgm:spPr/>
    </dgm:pt>
    <dgm:pt modelId="{FA375153-109E-4B2B-8678-ED555EDA0B5F}" type="pres">
      <dgm:prSet presAssocID="{0704BBFC-976D-43E9-9622-678F4D593C19}" presName="bgRect" presStyleLbl="bgShp" presStyleIdx="0" presStyleCnt="2"/>
      <dgm:spPr/>
    </dgm:pt>
    <dgm:pt modelId="{056BA415-F83E-4A14-9D1A-9375EB760D8D}" type="pres">
      <dgm:prSet presAssocID="{0704BBFC-976D-43E9-9622-678F4D593C19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ronómetro"/>
        </a:ext>
      </dgm:extLst>
    </dgm:pt>
    <dgm:pt modelId="{5F85C06D-3505-4B30-BF59-E258FC324B09}" type="pres">
      <dgm:prSet presAssocID="{0704BBFC-976D-43E9-9622-678F4D593C19}" presName="spaceRect" presStyleCnt="0"/>
      <dgm:spPr/>
    </dgm:pt>
    <dgm:pt modelId="{84CFC77A-BFC2-4988-9027-A9EF92C52C86}" type="pres">
      <dgm:prSet presAssocID="{0704BBFC-976D-43E9-9622-678F4D593C19}" presName="parTx" presStyleLbl="revTx" presStyleIdx="0" presStyleCnt="2">
        <dgm:presLayoutVars>
          <dgm:chMax val="0"/>
          <dgm:chPref val="0"/>
        </dgm:presLayoutVars>
      </dgm:prSet>
      <dgm:spPr/>
    </dgm:pt>
    <dgm:pt modelId="{C9433030-31FF-4BCE-BFC4-5DEEBB759F2B}" type="pres">
      <dgm:prSet presAssocID="{237877D5-8727-4170-A9E3-3B08D71C2E0A}" presName="sibTrans" presStyleCnt="0"/>
      <dgm:spPr/>
    </dgm:pt>
    <dgm:pt modelId="{B4D7650D-5E6A-4487-8292-BB272D316838}" type="pres">
      <dgm:prSet presAssocID="{2D83B386-E8E9-4BFA-B7C4-9E57DB56D851}" presName="compNode" presStyleCnt="0"/>
      <dgm:spPr/>
    </dgm:pt>
    <dgm:pt modelId="{1B0FDD96-9665-4B13-B2DF-B4A6CB788945}" type="pres">
      <dgm:prSet presAssocID="{2D83B386-E8E9-4BFA-B7C4-9E57DB56D851}" presName="bgRect" presStyleLbl="bgShp" presStyleIdx="1" presStyleCnt="2"/>
      <dgm:spPr/>
    </dgm:pt>
    <dgm:pt modelId="{0877C519-E593-4C0B-9279-42ABB02CF3FD}" type="pres">
      <dgm:prSet presAssocID="{2D83B386-E8E9-4BFA-B7C4-9E57DB56D851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Relógio"/>
        </a:ext>
      </dgm:extLst>
    </dgm:pt>
    <dgm:pt modelId="{9D298DCA-77DE-4100-ACA1-FED4D7ECEDB8}" type="pres">
      <dgm:prSet presAssocID="{2D83B386-E8E9-4BFA-B7C4-9E57DB56D851}" presName="spaceRect" presStyleCnt="0"/>
      <dgm:spPr/>
    </dgm:pt>
    <dgm:pt modelId="{CE413F31-040A-4F77-97F7-B165E8DF2235}" type="pres">
      <dgm:prSet presAssocID="{2D83B386-E8E9-4BFA-B7C4-9E57DB56D851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A30FF213-E66D-4247-BA93-8D24E46A5920}" srcId="{DFEFB791-4C0B-40F2-978D-8329F0441C60}" destId="{0704BBFC-976D-43E9-9622-678F4D593C19}" srcOrd="0" destOrd="0" parTransId="{542F2D94-9F58-47A3-B509-9FBD0A054E3C}" sibTransId="{237877D5-8727-4170-A9E3-3B08D71C2E0A}"/>
    <dgm:cxn modelId="{B8F1446D-2FA5-4179-8496-15907C3F82D4}" srcId="{DFEFB791-4C0B-40F2-978D-8329F0441C60}" destId="{2D83B386-E8E9-4BFA-B7C4-9E57DB56D851}" srcOrd="1" destOrd="0" parTransId="{DCE0D5AE-D223-4577-9C64-3C0DADAB635B}" sibTransId="{83822AB7-75E4-4AA1-9001-FD3ABDF6B76D}"/>
    <dgm:cxn modelId="{1025E28C-AFEE-4888-BC8D-E2281F84CC23}" type="presOf" srcId="{2D83B386-E8E9-4BFA-B7C4-9E57DB56D851}" destId="{CE413F31-040A-4F77-97F7-B165E8DF2235}" srcOrd="0" destOrd="0" presId="urn:microsoft.com/office/officeart/2018/2/layout/IconVerticalSolidList"/>
    <dgm:cxn modelId="{05CCD1AC-4E29-4AA2-B2AE-CA19F85EDAC4}" type="presOf" srcId="{DFEFB791-4C0B-40F2-978D-8329F0441C60}" destId="{818CB09B-C1FF-4F9B-B226-1F5D4B78E937}" srcOrd="0" destOrd="0" presId="urn:microsoft.com/office/officeart/2018/2/layout/IconVerticalSolidList"/>
    <dgm:cxn modelId="{0BCA99C6-A2E5-4A4E-84A6-C44EBC02E10E}" type="presOf" srcId="{0704BBFC-976D-43E9-9622-678F4D593C19}" destId="{84CFC77A-BFC2-4988-9027-A9EF92C52C86}" srcOrd="0" destOrd="0" presId="urn:microsoft.com/office/officeart/2018/2/layout/IconVerticalSolidList"/>
    <dgm:cxn modelId="{7933D2AB-9986-4F04-98FC-992EB7D35F85}" type="presParOf" srcId="{818CB09B-C1FF-4F9B-B226-1F5D4B78E937}" destId="{6BB3943E-DFA1-4F85-84A8-0197FCF4901E}" srcOrd="0" destOrd="0" presId="urn:microsoft.com/office/officeart/2018/2/layout/IconVerticalSolidList"/>
    <dgm:cxn modelId="{E5837D33-8173-4E86-B3FA-FCD5001C3FA8}" type="presParOf" srcId="{6BB3943E-DFA1-4F85-84A8-0197FCF4901E}" destId="{FA375153-109E-4B2B-8678-ED555EDA0B5F}" srcOrd="0" destOrd="0" presId="urn:microsoft.com/office/officeart/2018/2/layout/IconVerticalSolidList"/>
    <dgm:cxn modelId="{84825207-02A4-43BB-A583-7D1CF57F7A44}" type="presParOf" srcId="{6BB3943E-DFA1-4F85-84A8-0197FCF4901E}" destId="{056BA415-F83E-4A14-9D1A-9375EB760D8D}" srcOrd="1" destOrd="0" presId="urn:microsoft.com/office/officeart/2018/2/layout/IconVerticalSolidList"/>
    <dgm:cxn modelId="{D078A76E-2A7B-4803-BA05-E52D83FC245E}" type="presParOf" srcId="{6BB3943E-DFA1-4F85-84A8-0197FCF4901E}" destId="{5F85C06D-3505-4B30-BF59-E258FC324B09}" srcOrd="2" destOrd="0" presId="urn:microsoft.com/office/officeart/2018/2/layout/IconVerticalSolidList"/>
    <dgm:cxn modelId="{679EA64F-B987-4154-A383-2F066DCCCABE}" type="presParOf" srcId="{6BB3943E-DFA1-4F85-84A8-0197FCF4901E}" destId="{84CFC77A-BFC2-4988-9027-A9EF92C52C86}" srcOrd="3" destOrd="0" presId="urn:microsoft.com/office/officeart/2018/2/layout/IconVerticalSolidList"/>
    <dgm:cxn modelId="{7D6AE451-DAA7-401F-85F6-2F8890D571BD}" type="presParOf" srcId="{818CB09B-C1FF-4F9B-B226-1F5D4B78E937}" destId="{C9433030-31FF-4BCE-BFC4-5DEEBB759F2B}" srcOrd="1" destOrd="0" presId="urn:microsoft.com/office/officeart/2018/2/layout/IconVerticalSolidList"/>
    <dgm:cxn modelId="{303A495A-1E9F-4D24-89C3-AEF51AAF6F85}" type="presParOf" srcId="{818CB09B-C1FF-4F9B-B226-1F5D4B78E937}" destId="{B4D7650D-5E6A-4487-8292-BB272D316838}" srcOrd="2" destOrd="0" presId="urn:microsoft.com/office/officeart/2018/2/layout/IconVerticalSolidList"/>
    <dgm:cxn modelId="{9C686D7D-E53C-4344-9F27-6123813354CF}" type="presParOf" srcId="{B4D7650D-5E6A-4487-8292-BB272D316838}" destId="{1B0FDD96-9665-4B13-B2DF-B4A6CB788945}" srcOrd="0" destOrd="0" presId="urn:microsoft.com/office/officeart/2018/2/layout/IconVerticalSolidList"/>
    <dgm:cxn modelId="{C3D27B7F-52A0-4080-A534-1D33A78B5B0D}" type="presParOf" srcId="{B4D7650D-5E6A-4487-8292-BB272D316838}" destId="{0877C519-E593-4C0B-9279-42ABB02CF3FD}" srcOrd="1" destOrd="0" presId="urn:microsoft.com/office/officeart/2018/2/layout/IconVerticalSolidList"/>
    <dgm:cxn modelId="{DF0281EC-2487-4C65-AA3D-57B6A83BC0F1}" type="presParOf" srcId="{B4D7650D-5E6A-4487-8292-BB272D316838}" destId="{9D298DCA-77DE-4100-ACA1-FED4D7ECEDB8}" srcOrd="2" destOrd="0" presId="urn:microsoft.com/office/officeart/2018/2/layout/IconVerticalSolidList"/>
    <dgm:cxn modelId="{2A1576DC-222B-40E8-BCF5-486E59FB810D}" type="presParOf" srcId="{B4D7650D-5E6A-4487-8292-BB272D316838}" destId="{CE413F31-040A-4F77-97F7-B165E8DF223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DA0B96-FFDA-40C4-8C49-8C90919CFE21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672511B-553F-4394-96D4-1F51192735F2}">
      <dgm:prSet/>
      <dgm:spPr/>
      <dgm:t>
        <a:bodyPr/>
        <a:lstStyle/>
        <a:p>
          <a:r>
            <a:rPr lang="pt-PT" dirty="0"/>
            <a:t>Que materiais e objetos podem e não podem ser reciclados? </a:t>
          </a:r>
          <a:endParaRPr lang="en-US" dirty="0"/>
        </a:p>
      </dgm:t>
    </dgm:pt>
    <dgm:pt modelId="{42C7F04E-B229-446D-92C4-54413A221AAE}" type="parTrans" cxnId="{992F47F3-1888-4F02-AD0C-E54625B8EA86}">
      <dgm:prSet/>
      <dgm:spPr/>
      <dgm:t>
        <a:bodyPr/>
        <a:lstStyle/>
        <a:p>
          <a:endParaRPr lang="en-US"/>
        </a:p>
      </dgm:t>
    </dgm:pt>
    <dgm:pt modelId="{966AAFAD-9E91-4AC5-9E0B-30FDBD75CBA2}" type="sibTrans" cxnId="{992F47F3-1888-4F02-AD0C-E54625B8EA86}">
      <dgm:prSet/>
      <dgm:spPr/>
      <dgm:t>
        <a:bodyPr/>
        <a:lstStyle/>
        <a:p>
          <a:endParaRPr lang="en-US"/>
        </a:p>
      </dgm:t>
    </dgm:pt>
    <dgm:pt modelId="{56906918-8FC3-4D5A-844E-7572293A900B}">
      <dgm:prSet/>
      <dgm:spPr/>
      <dgm:t>
        <a:bodyPr/>
        <a:lstStyle/>
        <a:p>
          <a:r>
            <a:rPr lang="pt-PT" dirty="0"/>
            <a:t>Plástico</a:t>
          </a:r>
          <a:endParaRPr lang="en-US" dirty="0"/>
        </a:p>
      </dgm:t>
    </dgm:pt>
    <dgm:pt modelId="{3EDC3249-FEBB-45B9-A097-3B81AABD062E}" type="parTrans" cxnId="{B6DFE615-EE56-44F7-BAE6-208C738B7657}">
      <dgm:prSet/>
      <dgm:spPr/>
      <dgm:t>
        <a:bodyPr/>
        <a:lstStyle/>
        <a:p>
          <a:endParaRPr lang="en-US"/>
        </a:p>
      </dgm:t>
    </dgm:pt>
    <dgm:pt modelId="{3C611FE3-873F-43C6-820C-54402C001B36}" type="sibTrans" cxnId="{B6DFE615-EE56-44F7-BAE6-208C738B7657}">
      <dgm:prSet/>
      <dgm:spPr/>
      <dgm:t>
        <a:bodyPr/>
        <a:lstStyle/>
        <a:p>
          <a:endParaRPr lang="en-US"/>
        </a:p>
      </dgm:t>
    </dgm:pt>
    <dgm:pt modelId="{167E22C7-B68A-4327-B0D9-49D4C05C1076}">
      <dgm:prSet/>
      <dgm:spPr/>
      <dgm:t>
        <a:bodyPr/>
        <a:lstStyle/>
        <a:p>
          <a:r>
            <a:rPr lang="pt-PT" dirty="0"/>
            <a:t>Papel </a:t>
          </a:r>
          <a:endParaRPr lang="en-US" dirty="0"/>
        </a:p>
      </dgm:t>
    </dgm:pt>
    <dgm:pt modelId="{C0D03BEF-CCAF-4674-A878-0ACF6F4D7B47}" type="parTrans" cxnId="{D41ACE49-D22F-4523-A995-991EDE03EBAE}">
      <dgm:prSet/>
      <dgm:spPr/>
      <dgm:t>
        <a:bodyPr/>
        <a:lstStyle/>
        <a:p>
          <a:endParaRPr lang="en-US"/>
        </a:p>
      </dgm:t>
    </dgm:pt>
    <dgm:pt modelId="{DA31C86A-ABFA-4E79-87ED-16FB48438ADB}" type="sibTrans" cxnId="{D41ACE49-D22F-4523-A995-991EDE03EBAE}">
      <dgm:prSet/>
      <dgm:spPr/>
      <dgm:t>
        <a:bodyPr/>
        <a:lstStyle/>
        <a:p>
          <a:endParaRPr lang="en-US"/>
        </a:p>
      </dgm:t>
    </dgm:pt>
    <dgm:pt modelId="{21C265F7-3CBC-4C2C-9862-5D3DC402AC91}">
      <dgm:prSet/>
      <dgm:spPr/>
      <dgm:t>
        <a:bodyPr/>
        <a:lstStyle/>
        <a:p>
          <a:r>
            <a:rPr lang="pt-PT" dirty="0"/>
            <a:t>Cartão</a:t>
          </a:r>
          <a:endParaRPr lang="en-US" dirty="0"/>
        </a:p>
      </dgm:t>
    </dgm:pt>
    <dgm:pt modelId="{FDA4234C-FDAC-4504-83AC-438AD8679A84}" type="parTrans" cxnId="{2C3F9113-984B-483C-98A9-FF94889B8108}">
      <dgm:prSet/>
      <dgm:spPr/>
      <dgm:t>
        <a:bodyPr/>
        <a:lstStyle/>
        <a:p>
          <a:endParaRPr lang="en-US"/>
        </a:p>
      </dgm:t>
    </dgm:pt>
    <dgm:pt modelId="{C9BB009F-E39A-49D5-8AC4-58A3D127A126}" type="sibTrans" cxnId="{2C3F9113-984B-483C-98A9-FF94889B8108}">
      <dgm:prSet/>
      <dgm:spPr/>
      <dgm:t>
        <a:bodyPr/>
        <a:lstStyle/>
        <a:p>
          <a:endParaRPr lang="en-US"/>
        </a:p>
      </dgm:t>
    </dgm:pt>
    <dgm:pt modelId="{F3FDC938-07FB-4737-93E9-3DFBA20B1D7D}">
      <dgm:prSet/>
      <dgm:spPr/>
      <dgm:t>
        <a:bodyPr/>
        <a:lstStyle/>
        <a:p>
          <a:r>
            <a:rPr lang="pt-PT" dirty="0"/>
            <a:t>Latas</a:t>
          </a:r>
          <a:endParaRPr lang="en-US" dirty="0"/>
        </a:p>
      </dgm:t>
    </dgm:pt>
    <dgm:pt modelId="{CF119BC5-E8AF-4E2E-B6E7-3256EB06D43A}" type="parTrans" cxnId="{42B56979-C326-4E48-8A28-56136BC46327}">
      <dgm:prSet/>
      <dgm:spPr/>
      <dgm:t>
        <a:bodyPr/>
        <a:lstStyle/>
        <a:p>
          <a:endParaRPr lang="en-US"/>
        </a:p>
      </dgm:t>
    </dgm:pt>
    <dgm:pt modelId="{3F9D7B87-F513-49BB-BFA0-D651C29ECBBA}" type="sibTrans" cxnId="{42B56979-C326-4E48-8A28-56136BC46327}">
      <dgm:prSet/>
      <dgm:spPr/>
      <dgm:t>
        <a:bodyPr/>
        <a:lstStyle/>
        <a:p>
          <a:endParaRPr lang="en-US"/>
        </a:p>
      </dgm:t>
    </dgm:pt>
    <dgm:pt modelId="{0BEBBCA1-1042-4E8C-AC24-99EFEDAEBF66}">
      <dgm:prSet/>
      <dgm:spPr/>
      <dgm:t>
        <a:bodyPr/>
        <a:lstStyle/>
        <a:p>
          <a:r>
            <a:rPr lang="pt-PT" dirty="0"/>
            <a:t>Baterias</a:t>
          </a:r>
          <a:endParaRPr lang="en-US" dirty="0"/>
        </a:p>
      </dgm:t>
    </dgm:pt>
    <dgm:pt modelId="{D4B7987B-D230-4376-874A-180168288F22}" type="parTrans" cxnId="{1254DE4A-81CA-44F6-895C-6FFC1270196F}">
      <dgm:prSet/>
      <dgm:spPr/>
      <dgm:t>
        <a:bodyPr/>
        <a:lstStyle/>
        <a:p>
          <a:endParaRPr lang="en-US"/>
        </a:p>
      </dgm:t>
    </dgm:pt>
    <dgm:pt modelId="{2579E121-213C-4E06-AE49-7DA8D301EC40}" type="sibTrans" cxnId="{1254DE4A-81CA-44F6-895C-6FFC1270196F}">
      <dgm:prSet/>
      <dgm:spPr/>
      <dgm:t>
        <a:bodyPr/>
        <a:lstStyle/>
        <a:p>
          <a:endParaRPr lang="en-US"/>
        </a:p>
      </dgm:t>
    </dgm:pt>
    <dgm:pt modelId="{347815B5-5343-4F0C-B73F-6479E4F02A43}">
      <dgm:prSet/>
      <dgm:spPr/>
      <dgm:t>
        <a:bodyPr/>
        <a:lstStyle/>
        <a:p>
          <a:r>
            <a:rPr lang="pt-PT" dirty="0"/>
            <a:t>Vidro</a:t>
          </a:r>
          <a:endParaRPr lang="en-US" dirty="0"/>
        </a:p>
      </dgm:t>
    </dgm:pt>
    <dgm:pt modelId="{6C4A9965-4D2D-4A9F-980A-5C51B9A9D18B}" type="parTrans" cxnId="{BE249DBE-9FA6-4105-9461-5336DE9F003C}">
      <dgm:prSet/>
      <dgm:spPr/>
      <dgm:t>
        <a:bodyPr/>
        <a:lstStyle/>
        <a:p>
          <a:endParaRPr lang="en-US"/>
        </a:p>
      </dgm:t>
    </dgm:pt>
    <dgm:pt modelId="{7E36E05D-7783-4982-B389-E85816C8EC69}" type="sibTrans" cxnId="{BE249DBE-9FA6-4105-9461-5336DE9F003C}">
      <dgm:prSet/>
      <dgm:spPr/>
      <dgm:t>
        <a:bodyPr/>
        <a:lstStyle/>
        <a:p>
          <a:endParaRPr lang="en-US"/>
        </a:p>
      </dgm:t>
    </dgm:pt>
    <dgm:pt modelId="{BD5512BF-09FB-4AF7-B81D-BB2F26F72DC0}">
      <dgm:prSet/>
      <dgm:spPr/>
      <dgm:t>
        <a:bodyPr/>
        <a:lstStyle/>
        <a:p>
          <a:r>
            <a:rPr lang="pt-PT" dirty="0"/>
            <a:t>Vestuário</a:t>
          </a:r>
          <a:endParaRPr lang="en-US" dirty="0"/>
        </a:p>
      </dgm:t>
    </dgm:pt>
    <dgm:pt modelId="{7DD91775-FF93-47E2-9FE9-367FA37251A4}" type="parTrans" cxnId="{12B0A807-5725-4C30-9C6E-5D8B6B91EF22}">
      <dgm:prSet/>
      <dgm:spPr/>
      <dgm:t>
        <a:bodyPr/>
        <a:lstStyle/>
        <a:p>
          <a:endParaRPr lang="en-US"/>
        </a:p>
      </dgm:t>
    </dgm:pt>
    <dgm:pt modelId="{A1F5A582-FC7C-446B-A37F-53AE01952F92}" type="sibTrans" cxnId="{12B0A807-5725-4C30-9C6E-5D8B6B91EF22}">
      <dgm:prSet/>
      <dgm:spPr/>
      <dgm:t>
        <a:bodyPr/>
        <a:lstStyle/>
        <a:p>
          <a:endParaRPr lang="en-US"/>
        </a:p>
      </dgm:t>
    </dgm:pt>
    <dgm:pt modelId="{ECC52475-0049-4973-A415-9C6D91E17869}">
      <dgm:prSet/>
      <dgm:spPr/>
      <dgm:t>
        <a:bodyPr/>
        <a:lstStyle/>
        <a:p>
          <a:r>
            <a:rPr lang="pt-PT" dirty="0"/>
            <a:t>Eletrónica</a:t>
          </a:r>
          <a:endParaRPr lang="en-US" dirty="0"/>
        </a:p>
      </dgm:t>
    </dgm:pt>
    <dgm:pt modelId="{CE8871B7-9ECE-40B7-9F1E-E7BF959665BC}" type="parTrans" cxnId="{D89EE87F-2BAA-4018-B656-E06AF2000CE1}">
      <dgm:prSet/>
      <dgm:spPr/>
      <dgm:t>
        <a:bodyPr/>
        <a:lstStyle/>
        <a:p>
          <a:endParaRPr lang="en-US"/>
        </a:p>
      </dgm:t>
    </dgm:pt>
    <dgm:pt modelId="{73E02FE5-1820-4573-A940-C97C32BF5768}" type="sibTrans" cxnId="{D89EE87F-2BAA-4018-B656-E06AF2000CE1}">
      <dgm:prSet/>
      <dgm:spPr/>
      <dgm:t>
        <a:bodyPr/>
        <a:lstStyle/>
        <a:p>
          <a:endParaRPr lang="en-US"/>
        </a:p>
      </dgm:t>
    </dgm:pt>
    <dgm:pt modelId="{62827373-535B-4CC3-BED8-32635BCF086B}">
      <dgm:prSet/>
      <dgm:spPr/>
      <dgm:t>
        <a:bodyPr/>
        <a:lstStyle/>
        <a:p>
          <a:r>
            <a:rPr lang="pt-PT" dirty="0"/>
            <a:t>Madeira</a:t>
          </a:r>
          <a:endParaRPr lang="en-US" dirty="0"/>
        </a:p>
      </dgm:t>
    </dgm:pt>
    <dgm:pt modelId="{8F47B6F9-6C38-4B3D-95A6-F3AB9046F3B0}" type="parTrans" cxnId="{A185D496-EEC7-4A92-A1FD-74F34C69265C}">
      <dgm:prSet/>
      <dgm:spPr/>
      <dgm:t>
        <a:bodyPr/>
        <a:lstStyle/>
        <a:p>
          <a:endParaRPr lang="en-US"/>
        </a:p>
      </dgm:t>
    </dgm:pt>
    <dgm:pt modelId="{4D6643FA-7631-42D5-815B-9B4A8D2C2AA0}" type="sibTrans" cxnId="{A185D496-EEC7-4A92-A1FD-74F34C69265C}">
      <dgm:prSet/>
      <dgm:spPr/>
      <dgm:t>
        <a:bodyPr/>
        <a:lstStyle/>
        <a:p>
          <a:endParaRPr lang="en-US"/>
        </a:p>
      </dgm:t>
    </dgm:pt>
    <dgm:pt modelId="{D0D0E3EA-B1F7-426B-B562-F2B9CE20C226}">
      <dgm:prSet/>
      <dgm:spPr/>
      <dgm:t>
        <a:bodyPr/>
        <a:lstStyle/>
        <a:p>
          <a:r>
            <a:rPr lang="pt-PT" dirty="0"/>
            <a:t>Metal</a:t>
          </a:r>
          <a:endParaRPr lang="en-US" dirty="0"/>
        </a:p>
      </dgm:t>
    </dgm:pt>
    <dgm:pt modelId="{C755D853-84AB-487E-B312-AA34428120E2}" type="parTrans" cxnId="{B5FC136F-EAFE-47DA-9181-93F5B54AF98F}">
      <dgm:prSet/>
      <dgm:spPr/>
      <dgm:t>
        <a:bodyPr/>
        <a:lstStyle/>
        <a:p>
          <a:endParaRPr lang="en-US"/>
        </a:p>
      </dgm:t>
    </dgm:pt>
    <dgm:pt modelId="{B5731B3A-8BB1-4D42-A642-5C2C204F7394}" type="sibTrans" cxnId="{B5FC136F-EAFE-47DA-9181-93F5B54AF98F}">
      <dgm:prSet/>
      <dgm:spPr/>
      <dgm:t>
        <a:bodyPr/>
        <a:lstStyle/>
        <a:p>
          <a:endParaRPr lang="en-US"/>
        </a:p>
      </dgm:t>
    </dgm:pt>
    <dgm:pt modelId="{D33D7337-19B1-4727-8706-04FCE5B0883A}" type="pres">
      <dgm:prSet presAssocID="{5ADA0B96-FFDA-40C4-8C49-8C90919CFE21}" presName="Name0" presStyleCnt="0">
        <dgm:presLayoutVars>
          <dgm:dir/>
          <dgm:resizeHandles val="exact"/>
        </dgm:presLayoutVars>
      </dgm:prSet>
      <dgm:spPr/>
    </dgm:pt>
    <dgm:pt modelId="{69D6EEF4-BCD2-4902-8A44-AB59BBA4A857}" type="pres">
      <dgm:prSet presAssocID="{5ADA0B96-FFDA-40C4-8C49-8C90919CFE21}" presName="cycle" presStyleCnt="0"/>
      <dgm:spPr/>
    </dgm:pt>
    <dgm:pt modelId="{FD2DD860-FFEB-404D-84EA-5DDC6EFCA8B7}" type="pres">
      <dgm:prSet presAssocID="{0672511B-553F-4394-96D4-1F51192735F2}" presName="nodeFirstNode" presStyleLbl="node1" presStyleIdx="0" presStyleCnt="11">
        <dgm:presLayoutVars>
          <dgm:bulletEnabled val="1"/>
        </dgm:presLayoutVars>
      </dgm:prSet>
      <dgm:spPr/>
    </dgm:pt>
    <dgm:pt modelId="{53928449-BFE5-499B-BC28-C0E64FA01C33}" type="pres">
      <dgm:prSet presAssocID="{966AAFAD-9E91-4AC5-9E0B-30FDBD75CBA2}" presName="sibTransFirstNode" presStyleLbl="bgShp" presStyleIdx="0" presStyleCnt="1"/>
      <dgm:spPr/>
    </dgm:pt>
    <dgm:pt modelId="{F5915851-FC39-4BBE-8C32-832E17FE971A}" type="pres">
      <dgm:prSet presAssocID="{56906918-8FC3-4D5A-844E-7572293A900B}" presName="nodeFollowingNodes" presStyleLbl="node1" presStyleIdx="1" presStyleCnt="11">
        <dgm:presLayoutVars>
          <dgm:bulletEnabled val="1"/>
        </dgm:presLayoutVars>
      </dgm:prSet>
      <dgm:spPr/>
    </dgm:pt>
    <dgm:pt modelId="{6F8CF883-41C4-4461-815B-883BFA18E3E0}" type="pres">
      <dgm:prSet presAssocID="{167E22C7-B68A-4327-B0D9-49D4C05C1076}" presName="nodeFollowingNodes" presStyleLbl="node1" presStyleIdx="2" presStyleCnt="11">
        <dgm:presLayoutVars>
          <dgm:bulletEnabled val="1"/>
        </dgm:presLayoutVars>
      </dgm:prSet>
      <dgm:spPr/>
    </dgm:pt>
    <dgm:pt modelId="{699EBF27-37CE-4B7F-BABA-77DC43DCEBBA}" type="pres">
      <dgm:prSet presAssocID="{21C265F7-3CBC-4C2C-9862-5D3DC402AC91}" presName="nodeFollowingNodes" presStyleLbl="node1" presStyleIdx="3" presStyleCnt="11">
        <dgm:presLayoutVars>
          <dgm:bulletEnabled val="1"/>
        </dgm:presLayoutVars>
      </dgm:prSet>
      <dgm:spPr/>
    </dgm:pt>
    <dgm:pt modelId="{F823DAEA-80EC-4B27-B507-B3B5DC5BA2D0}" type="pres">
      <dgm:prSet presAssocID="{F3FDC938-07FB-4737-93E9-3DFBA20B1D7D}" presName="nodeFollowingNodes" presStyleLbl="node1" presStyleIdx="4" presStyleCnt="11">
        <dgm:presLayoutVars>
          <dgm:bulletEnabled val="1"/>
        </dgm:presLayoutVars>
      </dgm:prSet>
      <dgm:spPr/>
    </dgm:pt>
    <dgm:pt modelId="{13E49FF8-D1F7-41CD-8BDE-93ECBD7BD155}" type="pres">
      <dgm:prSet presAssocID="{0BEBBCA1-1042-4E8C-AC24-99EFEDAEBF66}" presName="nodeFollowingNodes" presStyleLbl="node1" presStyleIdx="5" presStyleCnt="11">
        <dgm:presLayoutVars>
          <dgm:bulletEnabled val="1"/>
        </dgm:presLayoutVars>
      </dgm:prSet>
      <dgm:spPr/>
    </dgm:pt>
    <dgm:pt modelId="{D2E334B6-9ECA-46A2-A057-084B525965F8}" type="pres">
      <dgm:prSet presAssocID="{347815B5-5343-4F0C-B73F-6479E4F02A43}" presName="nodeFollowingNodes" presStyleLbl="node1" presStyleIdx="6" presStyleCnt="11">
        <dgm:presLayoutVars>
          <dgm:bulletEnabled val="1"/>
        </dgm:presLayoutVars>
      </dgm:prSet>
      <dgm:spPr/>
    </dgm:pt>
    <dgm:pt modelId="{8891CEAE-2539-409D-96BB-4C3BE60A4ED9}" type="pres">
      <dgm:prSet presAssocID="{BD5512BF-09FB-4AF7-B81D-BB2F26F72DC0}" presName="nodeFollowingNodes" presStyleLbl="node1" presStyleIdx="7" presStyleCnt="11">
        <dgm:presLayoutVars>
          <dgm:bulletEnabled val="1"/>
        </dgm:presLayoutVars>
      </dgm:prSet>
      <dgm:spPr/>
    </dgm:pt>
    <dgm:pt modelId="{9B9D18B0-BB1E-4B3D-A463-08B6C591D16C}" type="pres">
      <dgm:prSet presAssocID="{ECC52475-0049-4973-A415-9C6D91E17869}" presName="nodeFollowingNodes" presStyleLbl="node1" presStyleIdx="8" presStyleCnt="11">
        <dgm:presLayoutVars>
          <dgm:bulletEnabled val="1"/>
        </dgm:presLayoutVars>
      </dgm:prSet>
      <dgm:spPr/>
    </dgm:pt>
    <dgm:pt modelId="{5BD56ED7-68BB-4B10-A369-B31C9E2D92E0}" type="pres">
      <dgm:prSet presAssocID="{62827373-535B-4CC3-BED8-32635BCF086B}" presName="nodeFollowingNodes" presStyleLbl="node1" presStyleIdx="9" presStyleCnt="11">
        <dgm:presLayoutVars>
          <dgm:bulletEnabled val="1"/>
        </dgm:presLayoutVars>
      </dgm:prSet>
      <dgm:spPr/>
    </dgm:pt>
    <dgm:pt modelId="{1011065C-007A-4F58-9836-DAD95B0D1F9C}" type="pres">
      <dgm:prSet presAssocID="{D0D0E3EA-B1F7-426B-B562-F2B9CE20C226}" presName="nodeFollowingNodes" presStyleLbl="node1" presStyleIdx="10" presStyleCnt="11">
        <dgm:presLayoutVars>
          <dgm:bulletEnabled val="1"/>
        </dgm:presLayoutVars>
      </dgm:prSet>
      <dgm:spPr/>
    </dgm:pt>
  </dgm:ptLst>
  <dgm:cxnLst>
    <dgm:cxn modelId="{12B0A807-5725-4C30-9C6E-5D8B6B91EF22}" srcId="{5ADA0B96-FFDA-40C4-8C49-8C90919CFE21}" destId="{BD5512BF-09FB-4AF7-B81D-BB2F26F72DC0}" srcOrd="7" destOrd="0" parTransId="{7DD91775-FF93-47E2-9FE9-367FA37251A4}" sibTransId="{A1F5A582-FC7C-446B-A37F-53AE01952F92}"/>
    <dgm:cxn modelId="{35EB0B0A-0CF2-455A-AED9-28B2774BE038}" type="presOf" srcId="{56906918-8FC3-4D5A-844E-7572293A900B}" destId="{F5915851-FC39-4BBE-8C32-832E17FE971A}" srcOrd="0" destOrd="0" presId="urn:microsoft.com/office/officeart/2005/8/layout/cycle3"/>
    <dgm:cxn modelId="{ED4CF60A-CD0D-419E-9705-A7203C22F776}" type="presOf" srcId="{5ADA0B96-FFDA-40C4-8C49-8C90919CFE21}" destId="{D33D7337-19B1-4727-8706-04FCE5B0883A}" srcOrd="0" destOrd="0" presId="urn:microsoft.com/office/officeart/2005/8/layout/cycle3"/>
    <dgm:cxn modelId="{EBCA9D12-EEBF-4899-9A4B-0C5351699A0E}" type="presOf" srcId="{0672511B-553F-4394-96D4-1F51192735F2}" destId="{FD2DD860-FFEB-404D-84EA-5DDC6EFCA8B7}" srcOrd="0" destOrd="0" presId="urn:microsoft.com/office/officeart/2005/8/layout/cycle3"/>
    <dgm:cxn modelId="{C6B64913-7452-4ECC-BA02-77D90185C5B8}" type="presOf" srcId="{966AAFAD-9E91-4AC5-9E0B-30FDBD75CBA2}" destId="{53928449-BFE5-499B-BC28-C0E64FA01C33}" srcOrd="0" destOrd="0" presId="urn:microsoft.com/office/officeart/2005/8/layout/cycle3"/>
    <dgm:cxn modelId="{2C3F9113-984B-483C-98A9-FF94889B8108}" srcId="{5ADA0B96-FFDA-40C4-8C49-8C90919CFE21}" destId="{21C265F7-3CBC-4C2C-9862-5D3DC402AC91}" srcOrd="3" destOrd="0" parTransId="{FDA4234C-FDAC-4504-83AC-438AD8679A84}" sibTransId="{C9BB009F-E39A-49D5-8AC4-58A3D127A126}"/>
    <dgm:cxn modelId="{B6DFE615-EE56-44F7-BAE6-208C738B7657}" srcId="{5ADA0B96-FFDA-40C4-8C49-8C90919CFE21}" destId="{56906918-8FC3-4D5A-844E-7572293A900B}" srcOrd="1" destOrd="0" parTransId="{3EDC3249-FEBB-45B9-A097-3B81AABD062E}" sibTransId="{3C611FE3-873F-43C6-820C-54402C001B36}"/>
    <dgm:cxn modelId="{0F5E0B62-1A0E-4043-A992-7789547373E4}" type="presOf" srcId="{ECC52475-0049-4973-A415-9C6D91E17869}" destId="{9B9D18B0-BB1E-4B3D-A463-08B6C591D16C}" srcOrd="0" destOrd="0" presId="urn:microsoft.com/office/officeart/2005/8/layout/cycle3"/>
    <dgm:cxn modelId="{D41ACE49-D22F-4523-A995-991EDE03EBAE}" srcId="{5ADA0B96-FFDA-40C4-8C49-8C90919CFE21}" destId="{167E22C7-B68A-4327-B0D9-49D4C05C1076}" srcOrd="2" destOrd="0" parTransId="{C0D03BEF-CCAF-4674-A878-0ACF6F4D7B47}" sibTransId="{DA31C86A-ABFA-4E79-87ED-16FB48438ADB}"/>
    <dgm:cxn modelId="{1254DE4A-81CA-44F6-895C-6FFC1270196F}" srcId="{5ADA0B96-FFDA-40C4-8C49-8C90919CFE21}" destId="{0BEBBCA1-1042-4E8C-AC24-99EFEDAEBF66}" srcOrd="5" destOrd="0" parTransId="{D4B7987B-D230-4376-874A-180168288F22}" sibTransId="{2579E121-213C-4E06-AE49-7DA8D301EC40}"/>
    <dgm:cxn modelId="{BBA47C6D-3A74-4FB0-82BA-CF18EE7F6F26}" type="presOf" srcId="{62827373-535B-4CC3-BED8-32635BCF086B}" destId="{5BD56ED7-68BB-4B10-A369-B31C9E2D92E0}" srcOrd="0" destOrd="0" presId="urn:microsoft.com/office/officeart/2005/8/layout/cycle3"/>
    <dgm:cxn modelId="{B5FC136F-EAFE-47DA-9181-93F5B54AF98F}" srcId="{5ADA0B96-FFDA-40C4-8C49-8C90919CFE21}" destId="{D0D0E3EA-B1F7-426B-B562-F2B9CE20C226}" srcOrd="10" destOrd="0" parTransId="{C755D853-84AB-487E-B312-AA34428120E2}" sibTransId="{B5731B3A-8BB1-4D42-A642-5C2C204F7394}"/>
    <dgm:cxn modelId="{02045851-AAE6-4E04-9514-7E6D38361905}" type="presOf" srcId="{0BEBBCA1-1042-4E8C-AC24-99EFEDAEBF66}" destId="{13E49FF8-D1F7-41CD-8BDE-93ECBD7BD155}" srcOrd="0" destOrd="0" presId="urn:microsoft.com/office/officeart/2005/8/layout/cycle3"/>
    <dgm:cxn modelId="{42B56979-C326-4E48-8A28-56136BC46327}" srcId="{5ADA0B96-FFDA-40C4-8C49-8C90919CFE21}" destId="{F3FDC938-07FB-4737-93E9-3DFBA20B1D7D}" srcOrd="4" destOrd="0" parTransId="{CF119BC5-E8AF-4E2E-B6E7-3256EB06D43A}" sibTransId="{3F9D7B87-F513-49BB-BFA0-D651C29ECBBA}"/>
    <dgm:cxn modelId="{D89EE87F-2BAA-4018-B656-E06AF2000CE1}" srcId="{5ADA0B96-FFDA-40C4-8C49-8C90919CFE21}" destId="{ECC52475-0049-4973-A415-9C6D91E17869}" srcOrd="8" destOrd="0" parTransId="{CE8871B7-9ECE-40B7-9F1E-E7BF959665BC}" sibTransId="{73E02FE5-1820-4573-A940-C97C32BF5768}"/>
    <dgm:cxn modelId="{DA6EF582-0879-4D24-AA16-6E8B843DF3E9}" type="presOf" srcId="{167E22C7-B68A-4327-B0D9-49D4C05C1076}" destId="{6F8CF883-41C4-4461-815B-883BFA18E3E0}" srcOrd="0" destOrd="0" presId="urn:microsoft.com/office/officeart/2005/8/layout/cycle3"/>
    <dgm:cxn modelId="{A185D496-EEC7-4A92-A1FD-74F34C69265C}" srcId="{5ADA0B96-FFDA-40C4-8C49-8C90919CFE21}" destId="{62827373-535B-4CC3-BED8-32635BCF086B}" srcOrd="9" destOrd="0" parTransId="{8F47B6F9-6C38-4B3D-95A6-F3AB9046F3B0}" sibTransId="{4D6643FA-7631-42D5-815B-9B4A8D2C2AA0}"/>
    <dgm:cxn modelId="{34C2F89F-53C3-4D1B-8BAC-EB20AD7A6731}" type="presOf" srcId="{21C265F7-3CBC-4C2C-9862-5D3DC402AC91}" destId="{699EBF27-37CE-4B7F-BABA-77DC43DCEBBA}" srcOrd="0" destOrd="0" presId="urn:microsoft.com/office/officeart/2005/8/layout/cycle3"/>
    <dgm:cxn modelId="{7DF918B8-18EB-47CA-81A0-009830137D86}" type="presOf" srcId="{F3FDC938-07FB-4737-93E9-3DFBA20B1D7D}" destId="{F823DAEA-80EC-4B27-B507-B3B5DC5BA2D0}" srcOrd="0" destOrd="0" presId="urn:microsoft.com/office/officeart/2005/8/layout/cycle3"/>
    <dgm:cxn modelId="{BE249DBE-9FA6-4105-9461-5336DE9F003C}" srcId="{5ADA0B96-FFDA-40C4-8C49-8C90919CFE21}" destId="{347815B5-5343-4F0C-B73F-6479E4F02A43}" srcOrd="6" destOrd="0" parTransId="{6C4A9965-4D2D-4A9F-980A-5C51B9A9D18B}" sibTransId="{7E36E05D-7783-4982-B389-E85816C8EC69}"/>
    <dgm:cxn modelId="{FB7D07DC-1522-494D-94B8-FCA036E6FFF5}" type="presOf" srcId="{347815B5-5343-4F0C-B73F-6479E4F02A43}" destId="{D2E334B6-9ECA-46A2-A057-084B525965F8}" srcOrd="0" destOrd="0" presId="urn:microsoft.com/office/officeart/2005/8/layout/cycle3"/>
    <dgm:cxn modelId="{8C0BA2DC-0B52-4CA8-BA27-651E547BCAC4}" type="presOf" srcId="{BD5512BF-09FB-4AF7-B81D-BB2F26F72DC0}" destId="{8891CEAE-2539-409D-96BB-4C3BE60A4ED9}" srcOrd="0" destOrd="0" presId="urn:microsoft.com/office/officeart/2005/8/layout/cycle3"/>
    <dgm:cxn modelId="{829AADE4-2E3D-444C-9A64-F1E1AEF59BA3}" type="presOf" srcId="{D0D0E3EA-B1F7-426B-B562-F2B9CE20C226}" destId="{1011065C-007A-4F58-9836-DAD95B0D1F9C}" srcOrd="0" destOrd="0" presId="urn:microsoft.com/office/officeart/2005/8/layout/cycle3"/>
    <dgm:cxn modelId="{992F47F3-1888-4F02-AD0C-E54625B8EA86}" srcId="{5ADA0B96-FFDA-40C4-8C49-8C90919CFE21}" destId="{0672511B-553F-4394-96D4-1F51192735F2}" srcOrd="0" destOrd="0" parTransId="{42C7F04E-B229-446D-92C4-54413A221AAE}" sibTransId="{966AAFAD-9E91-4AC5-9E0B-30FDBD75CBA2}"/>
    <dgm:cxn modelId="{119AA997-C5AF-4271-8095-D0ED14B9EBD4}" type="presParOf" srcId="{D33D7337-19B1-4727-8706-04FCE5B0883A}" destId="{69D6EEF4-BCD2-4902-8A44-AB59BBA4A857}" srcOrd="0" destOrd="0" presId="urn:microsoft.com/office/officeart/2005/8/layout/cycle3"/>
    <dgm:cxn modelId="{38DCB223-E531-49EF-B13E-92CCCAC47981}" type="presParOf" srcId="{69D6EEF4-BCD2-4902-8A44-AB59BBA4A857}" destId="{FD2DD860-FFEB-404D-84EA-5DDC6EFCA8B7}" srcOrd="0" destOrd="0" presId="urn:microsoft.com/office/officeart/2005/8/layout/cycle3"/>
    <dgm:cxn modelId="{900C6BBC-2BD0-4E64-A8E5-A9BBD991420C}" type="presParOf" srcId="{69D6EEF4-BCD2-4902-8A44-AB59BBA4A857}" destId="{53928449-BFE5-499B-BC28-C0E64FA01C33}" srcOrd="1" destOrd="0" presId="urn:microsoft.com/office/officeart/2005/8/layout/cycle3"/>
    <dgm:cxn modelId="{A3A8C1B0-E81E-4205-8630-88E9180A9CB6}" type="presParOf" srcId="{69D6EEF4-BCD2-4902-8A44-AB59BBA4A857}" destId="{F5915851-FC39-4BBE-8C32-832E17FE971A}" srcOrd="2" destOrd="0" presId="urn:microsoft.com/office/officeart/2005/8/layout/cycle3"/>
    <dgm:cxn modelId="{C10688DF-5697-4757-A494-C355AFDD6941}" type="presParOf" srcId="{69D6EEF4-BCD2-4902-8A44-AB59BBA4A857}" destId="{6F8CF883-41C4-4461-815B-883BFA18E3E0}" srcOrd="3" destOrd="0" presId="urn:microsoft.com/office/officeart/2005/8/layout/cycle3"/>
    <dgm:cxn modelId="{1F20CD59-5D11-4AD3-92EF-F296E81C77EF}" type="presParOf" srcId="{69D6EEF4-BCD2-4902-8A44-AB59BBA4A857}" destId="{699EBF27-37CE-4B7F-BABA-77DC43DCEBBA}" srcOrd="4" destOrd="0" presId="urn:microsoft.com/office/officeart/2005/8/layout/cycle3"/>
    <dgm:cxn modelId="{6DEE815E-01D4-4352-86DE-B1A9EDE60E69}" type="presParOf" srcId="{69D6EEF4-BCD2-4902-8A44-AB59BBA4A857}" destId="{F823DAEA-80EC-4B27-B507-B3B5DC5BA2D0}" srcOrd="5" destOrd="0" presId="urn:microsoft.com/office/officeart/2005/8/layout/cycle3"/>
    <dgm:cxn modelId="{58678FF0-4DC8-4CD3-906E-3CD51248BD08}" type="presParOf" srcId="{69D6EEF4-BCD2-4902-8A44-AB59BBA4A857}" destId="{13E49FF8-D1F7-41CD-8BDE-93ECBD7BD155}" srcOrd="6" destOrd="0" presId="urn:microsoft.com/office/officeart/2005/8/layout/cycle3"/>
    <dgm:cxn modelId="{CF544765-0A0B-4D1D-8123-FB7C975005F4}" type="presParOf" srcId="{69D6EEF4-BCD2-4902-8A44-AB59BBA4A857}" destId="{D2E334B6-9ECA-46A2-A057-084B525965F8}" srcOrd="7" destOrd="0" presId="urn:microsoft.com/office/officeart/2005/8/layout/cycle3"/>
    <dgm:cxn modelId="{6D07EDDE-C6B5-498B-816D-A8D33FA7E06E}" type="presParOf" srcId="{69D6EEF4-BCD2-4902-8A44-AB59BBA4A857}" destId="{8891CEAE-2539-409D-96BB-4C3BE60A4ED9}" srcOrd="8" destOrd="0" presId="urn:microsoft.com/office/officeart/2005/8/layout/cycle3"/>
    <dgm:cxn modelId="{8F207BEE-FB48-4068-BA82-E14B43F8676A}" type="presParOf" srcId="{69D6EEF4-BCD2-4902-8A44-AB59BBA4A857}" destId="{9B9D18B0-BB1E-4B3D-A463-08B6C591D16C}" srcOrd="9" destOrd="0" presId="urn:microsoft.com/office/officeart/2005/8/layout/cycle3"/>
    <dgm:cxn modelId="{62842DFE-5583-4DFD-8BF9-5D4266730F87}" type="presParOf" srcId="{69D6EEF4-BCD2-4902-8A44-AB59BBA4A857}" destId="{5BD56ED7-68BB-4B10-A369-B31C9E2D92E0}" srcOrd="10" destOrd="0" presId="urn:microsoft.com/office/officeart/2005/8/layout/cycle3"/>
    <dgm:cxn modelId="{F8EFD645-641C-4E7A-B7F3-3D4E771435D2}" type="presParOf" srcId="{69D6EEF4-BCD2-4902-8A44-AB59BBA4A857}" destId="{1011065C-007A-4F58-9836-DAD95B0D1F9C}" srcOrd="11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375153-109E-4B2B-8678-ED555EDA0B5F}">
      <dsp:nvSpPr>
        <dsp:cNvPr id="0" name=""/>
        <dsp:cNvSpPr/>
      </dsp:nvSpPr>
      <dsp:spPr>
        <a:xfrm>
          <a:off x="0" y="630625"/>
          <a:ext cx="9496813" cy="116423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6BA415-F83E-4A14-9D1A-9375EB760D8D}">
      <dsp:nvSpPr>
        <dsp:cNvPr id="0" name=""/>
        <dsp:cNvSpPr/>
      </dsp:nvSpPr>
      <dsp:spPr>
        <a:xfrm>
          <a:off x="352180" y="892577"/>
          <a:ext cx="640327" cy="64032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CFC77A-BFC2-4988-9027-A9EF92C52C86}">
      <dsp:nvSpPr>
        <dsp:cNvPr id="0" name=""/>
        <dsp:cNvSpPr/>
      </dsp:nvSpPr>
      <dsp:spPr>
        <a:xfrm>
          <a:off x="1344687" y="630625"/>
          <a:ext cx="8152125" cy="1164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215" tIns="123215" rIns="123215" bIns="123215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 dirty="0"/>
            <a:t>Projetar um dispositivo de contagem usando o Micro:bit;</a:t>
          </a:r>
          <a:br>
            <a:rPr lang="pt-BR" sz="2000" kern="1200" dirty="0"/>
          </a:br>
          <a:r>
            <a:rPr lang="pt-BR" sz="2000" kern="1200" dirty="0"/>
            <a:t>Programar um dispositivo de contagem usando o editor MakeCode;</a:t>
          </a:r>
          <a:endParaRPr lang="en-US" sz="2000" kern="1200" dirty="0"/>
        </a:p>
      </dsp:txBody>
      <dsp:txXfrm>
        <a:off x="1344687" y="630625"/>
        <a:ext cx="8152125" cy="1164231"/>
      </dsp:txXfrm>
    </dsp:sp>
    <dsp:sp modelId="{1B0FDD96-9665-4B13-B2DF-B4A6CB788945}">
      <dsp:nvSpPr>
        <dsp:cNvPr id="0" name=""/>
        <dsp:cNvSpPr/>
      </dsp:nvSpPr>
      <dsp:spPr>
        <a:xfrm>
          <a:off x="0" y="2085915"/>
          <a:ext cx="9496813" cy="116423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77C519-E593-4C0B-9279-42ABB02CF3FD}">
      <dsp:nvSpPr>
        <dsp:cNvPr id="0" name=""/>
        <dsp:cNvSpPr/>
      </dsp:nvSpPr>
      <dsp:spPr>
        <a:xfrm>
          <a:off x="352180" y="2347867"/>
          <a:ext cx="640327" cy="64032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413F31-040A-4F77-97F7-B165E8DF2235}">
      <dsp:nvSpPr>
        <dsp:cNvPr id="0" name=""/>
        <dsp:cNvSpPr/>
      </dsp:nvSpPr>
      <dsp:spPr>
        <a:xfrm>
          <a:off x="1344687" y="2085915"/>
          <a:ext cx="8152125" cy="11642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215" tIns="123215" rIns="123215" bIns="123215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000" kern="1200"/>
            <a:t>Utilizar um dispositivo de contagem para registar dados.</a:t>
          </a:r>
          <a:endParaRPr lang="en-US" sz="2000" kern="1200" dirty="0"/>
        </a:p>
      </dsp:txBody>
      <dsp:txXfrm>
        <a:off x="1344687" y="2085915"/>
        <a:ext cx="8152125" cy="11642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928449-BFE5-499B-BC28-C0E64FA01C33}">
      <dsp:nvSpPr>
        <dsp:cNvPr id="0" name=""/>
        <dsp:cNvSpPr/>
      </dsp:nvSpPr>
      <dsp:spPr>
        <a:xfrm>
          <a:off x="2131724" y="-82188"/>
          <a:ext cx="5540526" cy="5540526"/>
        </a:xfrm>
        <a:prstGeom prst="circularArrow">
          <a:avLst>
            <a:gd name="adj1" fmla="val 5544"/>
            <a:gd name="adj2" fmla="val 330680"/>
            <a:gd name="adj3" fmla="val 14927613"/>
            <a:gd name="adj4" fmla="val 16717679"/>
            <a:gd name="adj5" fmla="val 575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2DD860-FFEB-404D-84EA-5DDC6EFCA8B7}">
      <dsp:nvSpPr>
        <dsp:cNvPr id="0" name=""/>
        <dsp:cNvSpPr/>
      </dsp:nvSpPr>
      <dsp:spPr>
        <a:xfrm>
          <a:off x="4295821" y="3727"/>
          <a:ext cx="1212332" cy="6061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900" kern="1200" dirty="0"/>
            <a:t>Que materiais e objetos podem e não podem ser reciclados? </a:t>
          </a:r>
          <a:endParaRPr lang="en-US" sz="900" kern="1200" dirty="0"/>
        </a:p>
      </dsp:txBody>
      <dsp:txXfrm>
        <a:off x="4325412" y="33318"/>
        <a:ext cx="1153150" cy="546984"/>
      </dsp:txXfrm>
    </dsp:sp>
    <dsp:sp modelId="{F5915851-FC39-4BBE-8C32-832E17FE971A}">
      <dsp:nvSpPr>
        <dsp:cNvPr id="0" name=""/>
        <dsp:cNvSpPr/>
      </dsp:nvSpPr>
      <dsp:spPr>
        <a:xfrm>
          <a:off x="5573192" y="378796"/>
          <a:ext cx="1212332" cy="6061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900" kern="1200" dirty="0"/>
            <a:t>Plástico</a:t>
          </a:r>
          <a:endParaRPr lang="en-US" sz="900" kern="1200" dirty="0"/>
        </a:p>
      </dsp:txBody>
      <dsp:txXfrm>
        <a:off x="5602783" y="408387"/>
        <a:ext cx="1153150" cy="546984"/>
      </dsp:txXfrm>
    </dsp:sp>
    <dsp:sp modelId="{6F8CF883-41C4-4461-815B-883BFA18E3E0}">
      <dsp:nvSpPr>
        <dsp:cNvPr id="0" name=""/>
        <dsp:cNvSpPr/>
      </dsp:nvSpPr>
      <dsp:spPr>
        <a:xfrm>
          <a:off x="6445007" y="1384924"/>
          <a:ext cx="1212332" cy="6061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900" kern="1200" dirty="0"/>
            <a:t>Papel </a:t>
          </a:r>
          <a:endParaRPr lang="en-US" sz="900" kern="1200" dirty="0"/>
        </a:p>
      </dsp:txBody>
      <dsp:txXfrm>
        <a:off x="6474598" y="1414515"/>
        <a:ext cx="1153150" cy="546984"/>
      </dsp:txXfrm>
    </dsp:sp>
    <dsp:sp modelId="{699EBF27-37CE-4B7F-BABA-77DC43DCEBBA}">
      <dsp:nvSpPr>
        <dsp:cNvPr id="0" name=""/>
        <dsp:cNvSpPr/>
      </dsp:nvSpPr>
      <dsp:spPr>
        <a:xfrm>
          <a:off x="6634470" y="2702671"/>
          <a:ext cx="1212332" cy="6061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900" kern="1200" dirty="0"/>
            <a:t>Cartão</a:t>
          </a:r>
          <a:endParaRPr lang="en-US" sz="900" kern="1200" dirty="0"/>
        </a:p>
      </dsp:txBody>
      <dsp:txXfrm>
        <a:off x="6664061" y="2732262"/>
        <a:ext cx="1153150" cy="546984"/>
      </dsp:txXfrm>
    </dsp:sp>
    <dsp:sp modelId="{F823DAEA-80EC-4B27-B507-B3B5DC5BA2D0}">
      <dsp:nvSpPr>
        <dsp:cNvPr id="0" name=""/>
        <dsp:cNvSpPr/>
      </dsp:nvSpPr>
      <dsp:spPr>
        <a:xfrm>
          <a:off x="6081429" y="3913662"/>
          <a:ext cx="1212332" cy="6061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900" kern="1200" dirty="0"/>
            <a:t>Latas</a:t>
          </a:r>
          <a:endParaRPr lang="en-US" sz="900" kern="1200" dirty="0"/>
        </a:p>
      </dsp:txBody>
      <dsp:txXfrm>
        <a:off x="6111020" y="3943253"/>
        <a:ext cx="1153150" cy="546984"/>
      </dsp:txXfrm>
    </dsp:sp>
    <dsp:sp modelId="{13E49FF8-D1F7-41CD-8BDE-93ECBD7BD155}">
      <dsp:nvSpPr>
        <dsp:cNvPr id="0" name=""/>
        <dsp:cNvSpPr/>
      </dsp:nvSpPr>
      <dsp:spPr>
        <a:xfrm>
          <a:off x="4961470" y="4633416"/>
          <a:ext cx="1212332" cy="6061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900" kern="1200" dirty="0"/>
            <a:t>Baterias</a:t>
          </a:r>
          <a:endParaRPr lang="en-US" sz="900" kern="1200" dirty="0"/>
        </a:p>
      </dsp:txBody>
      <dsp:txXfrm>
        <a:off x="4991061" y="4663007"/>
        <a:ext cx="1153150" cy="546984"/>
      </dsp:txXfrm>
    </dsp:sp>
    <dsp:sp modelId="{D2E334B6-9ECA-46A2-A057-084B525965F8}">
      <dsp:nvSpPr>
        <dsp:cNvPr id="0" name=""/>
        <dsp:cNvSpPr/>
      </dsp:nvSpPr>
      <dsp:spPr>
        <a:xfrm>
          <a:off x="3630172" y="4633416"/>
          <a:ext cx="1212332" cy="6061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900" kern="1200" dirty="0"/>
            <a:t>Vidro</a:t>
          </a:r>
          <a:endParaRPr lang="en-US" sz="900" kern="1200" dirty="0"/>
        </a:p>
      </dsp:txBody>
      <dsp:txXfrm>
        <a:off x="3659763" y="4663007"/>
        <a:ext cx="1153150" cy="546984"/>
      </dsp:txXfrm>
    </dsp:sp>
    <dsp:sp modelId="{8891CEAE-2539-409D-96BB-4C3BE60A4ED9}">
      <dsp:nvSpPr>
        <dsp:cNvPr id="0" name=""/>
        <dsp:cNvSpPr/>
      </dsp:nvSpPr>
      <dsp:spPr>
        <a:xfrm>
          <a:off x="2510213" y="3913662"/>
          <a:ext cx="1212332" cy="6061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900" kern="1200" dirty="0"/>
            <a:t>Vestuário</a:t>
          </a:r>
          <a:endParaRPr lang="en-US" sz="900" kern="1200" dirty="0"/>
        </a:p>
      </dsp:txBody>
      <dsp:txXfrm>
        <a:off x="2539804" y="3943253"/>
        <a:ext cx="1153150" cy="546984"/>
      </dsp:txXfrm>
    </dsp:sp>
    <dsp:sp modelId="{9B9D18B0-BB1E-4B3D-A463-08B6C591D16C}">
      <dsp:nvSpPr>
        <dsp:cNvPr id="0" name=""/>
        <dsp:cNvSpPr/>
      </dsp:nvSpPr>
      <dsp:spPr>
        <a:xfrm>
          <a:off x="1957172" y="2702671"/>
          <a:ext cx="1212332" cy="6061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900" kern="1200" dirty="0"/>
            <a:t>Eletrónica</a:t>
          </a:r>
          <a:endParaRPr lang="en-US" sz="900" kern="1200" dirty="0"/>
        </a:p>
      </dsp:txBody>
      <dsp:txXfrm>
        <a:off x="1986763" y="2732262"/>
        <a:ext cx="1153150" cy="546984"/>
      </dsp:txXfrm>
    </dsp:sp>
    <dsp:sp modelId="{5BD56ED7-68BB-4B10-A369-B31C9E2D92E0}">
      <dsp:nvSpPr>
        <dsp:cNvPr id="0" name=""/>
        <dsp:cNvSpPr/>
      </dsp:nvSpPr>
      <dsp:spPr>
        <a:xfrm>
          <a:off x="2146636" y="1384924"/>
          <a:ext cx="1212332" cy="6061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900" kern="1200" dirty="0"/>
            <a:t>Madeira</a:t>
          </a:r>
          <a:endParaRPr lang="en-US" sz="900" kern="1200" dirty="0"/>
        </a:p>
      </dsp:txBody>
      <dsp:txXfrm>
        <a:off x="2176227" y="1414515"/>
        <a:ext cx="1153150" cy="546984"/>
      </dsp:txXfrm>
    </dsp:sp>
    <dsp:sp modelId="{1011065C-007A-4F58-9836-DAD95B0D1F9C}">
      <dsp:nvSpPr>
        <dsp:cNvPr id="0" name=""/>
        <dsp:cNvSpPr/>
      </dsp:nvSpPr>
      <dsp:spPr>
        <a:xfrm>
          <a:off x="3018450" y="378796"/>
          <a:ext cx="1212332" cy="6061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PT" sz="900" kern="1200" dirty="0"/>
            <a:t>Metal</a:t>
          </a:r>
          <a:endParaRPr lang="en-US" sz="900" kern="1200" dirty="0"/>
        </a:p>
      </dsp:txBody>
      <dsp:txXfrm>
        <a:off x="3048041" y="408387"/>
        <a:ext cx="1153150" cy="5469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1E9F36F-9717-9FE1-1E8C-385E15FC712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pt-BR"/>
              <a:t>Recomendados para idades 9-11 anos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02166C-C1BF-0E36-77D9-FFCD471FD4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33DC5-4483-4BB2-B925-0E0EC3C4D941}" type="datetimeFigureOut">
              <a:rPr lang="en-GB" smtClean="0"/>
              <a:t>18/09/2024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37AB7C-D0FF-1F92-CB20-48F5FB5083A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328B60-1F42-C069-F4CF-9B6FAA3A0F7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E0BB4-2F1D-4B38-B45C-183088B59218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950641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pt-BR"/>
              <a:t>Recomendados para idades 9-11 anos</a:t>
            </a:r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hf dt="0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F0E4DA-F12A-EF61-B4EA-69364531DC2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CA0C2FC-CC38-A1F2-8635-37AAAC0ADAF9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31DC815-DAEF-E478-429F-6EDBEB87CE4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FC40C084-3038-018A-2396-FC39A36D73C0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>
                <a:solidFill>
                  <a:schemeClr val="dk1"/>
                </a:solidFill>
              </a:rPr>
              <a:t>Image © Micro:bit Educational Foundation</a:t>
            </a: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3533755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2263592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AB25275-A9CE-A504-80C0-FD5BB95CE91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28DF9419-5612-D622-1436-50ACBB4CD9CD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>
                <a:solidFill>
                  <a:schemeClr val="dk1"/>
                </a:solidFill>
              </a:rPr>
              <a:t>Image © Micro:bit Educational Foundation</a:t>
            </a:r>
            <a:endParaRPr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19BE457-259F-A5C5-B273-70D91DD2F05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11E38466-7069-7DCA-C490-92AE7BF537C4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28728914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6" name="Google Shape;19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A059E0-4539-479C-5393-F75DA53A8D3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B6F0DE51-7C10-10E1-D75D-CF05F42D3CA3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345759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7" name="Google Shape;227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BF8D65A-3F77-86DD-A1FB-42DBCF1A83D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9E9789BA-C982-8BE8-1875-76EF3D2808CD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6509832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FCACDB1-94F9-BA53-AD69-C72E88EC7C7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Header Placeholder 2">
            <a:extLst>
              <a:ext uri="{FF2B5EF4-FFF2-40B4-BE49-F238E27FC236}">
                <a16:creationId xmlns:a16="http://schemas.microsoft.com/office/drawing/2014/main" id="{57DBB875-312D-3F26-6BDA-697DD1EB78F8}"/>
              </a:ext>
            </a:extLst>
          </p:cNvPr>
          <p:cNvSpPr>
            <a:spLocks noGrp="1"/>
          </p:cNvSpPr>
          <p:nvPr>
            <p:ph type="hdr" idx="2"/>
          </p:nvPr>
        </p:nvSpPr>
        <p:spPr/>
        <p:txBody>
          <a:bodyPr/>
          <a:lstStyle/>
          <a:p>
            <a:r>
              <a:rPr lang="pt-BR"/>
              <a:t>Recomendados para idades 9-11 anos</a:t>
            </a:r>
          </a:p>
        </p:txBody>
      </p:sp>
    </p:spTree>
    <p:extLst>
      <p:ext uri="{BB962C8B-B14F-4D97-AF65-F5344CB8AC3E}">
        <p14:creationId xmlns:p14="http://schemas.microsoft.com/office/powerpoint/2010/main" val="1178686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443820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035659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9073412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806769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 com Cit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7072545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105496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870444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585819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4">
  <p:cSld name="TITLE &amp; CONTENT 4">
    <p:bg>
      <p:bgPr>
        <a:solidFill>
          <a:schemeClr val="dk1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3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085811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2">
  <p:cSld name="TITLE &amp; CONTENT 2">
    <p:bg>
      <p:bgPr>
        <a:solidFill>
          <a:schemeClr val="dk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1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1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1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73185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&amp; CONTENT 5">
  <p:cSld name="TITLE &amp; CONTENT 5">
    <p:bg>
      <p:bgPr>
        <a:solidFill>
          <a:schemeClr val="dk1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4"/>
          <p:cNvSpPr txBox="1">
            <a:spLocks noGrp="1"/>
          </p:cNvSpPr>
          <p:nvPr>
            <p:ph type="title"/>
          </p:nvPr>
        </p:nvSpPr>
        <p:spPr>
          <a:xfrm>
            <a:off x="335989" y="309783"/>
            <a:ext cx="10807728" cy="809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4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  <p:sp>
        <p:nvSpPr>
          <p:cNvPr id="58" name="Google Shape;58;p24"/>
          <p:cNvSpPr txBox="1">
            <a:spLocks noGrp="1"/>
          </p:cNvSpPr>
          <p:nvPr>
            <p:ph type="body" idx="1"/>
          </p:nvPr>
        </p:nvSpPr>
        <p:spPr>
          <a:xfrm>
            <a:off x="335988" y="1068161"/>
            <a:ext cx="10807727" cy="50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  <a:defRPr sz="2400"/>
            </a:lvl1pPr>
            <a:lvl2pPr marL="914400" lvl="1" indent="-3683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200"/>
              <a:buChar char="•"/>
              <a:defRPr sz="2200"/>
            </a:lvl2pPr>
            <a:lvl3pPr marL="1371600" lvl="2" indent="-355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 sz="1800"/>
            </a:lvl4pPr>
            <a:lvl5pPr marL="2286000" lvl="4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23538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010755"/>
      </p:ext>
    </p:extLst>
  </p:cSld>
  <p:clrMapOvr>
    <a:masterClrMapping/>
  </p:clrMapOvr>
  <p:hf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 COVER">
  <p:cSld name="BACK COVER">
    <p:bg>
      <p:bgPr>
        <a:solidFill>
          <a:schemeClr val="dk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10201836" y="6321433"/>
            <a:ext cx="16539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marL="0" marR="0" lvl="1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marL="0" marR="0" lvl="2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marL="0" marR="0" lvl="3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marL="0" marR="0" lvl="4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marL="0" marR="0" lvl="5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marL="0" marR="0" lvl="6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marL="0" marR="0" lvl="7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marL="0" marR="0" lvl="8" indent="0" algn="r" rtl="0"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28331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800738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742477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57700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71652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52479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714089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08405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9/18/2024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929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  <p:sldLayoutId id="2147483705" r:id="rId19"/>
    <p:sldLayoutId id="2147483706" r:id="rId20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3.png"/><Relationship Id="rId5" Type="http://schemas.openxmlformats.org/officeDocument/2006/relationships/hyperlink" Target="https://teducativas.madeira.gov.pt/s/dYnZVUl" TargetMode="External"/><Relationship Id="rId4" Type="http://schemas.openxmlformats.org/officeDocument/2006/relationships/image" Target="../media/image2.png"/><Relationship Id="rId9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.pn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2.png"/><Relationship Id="rId9" Type="http://schemas.microsoft.com/office/2007/relationships/diagramDrawing" Target="../diagrams/drawin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31BD9-5292-48B6-5347-E581F2381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 CAÇA COM MICRO:BIT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DA9DF8-D742-CC38-2A4E-3E5DC8BB4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6200" indent="0">
              <a:buNone/>
            </a:pPr>
            <a:r>
              <a:rPr lang="pt-BR" sz="2600" b="1" dirty="0">
                <a:solidFill>
                  <a:schemeClr val="tx2"/>
                </a:solidFill>
              </a:rPr>
              <a:t>Caça ao lixo - Lição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71B68C-F64D-F40D-0F68-B9204AA16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1</a:t>
            </a:fld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5E5211E-6CBF-637C-8744-325AB715D0FA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1028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46352DDD-7EAF-BA52-3403-070D675B5D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D48FB0E2-B56B-A182-69CA-115DB1B481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57615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6"/>
          <p:cNvSpPr txBox="1">
            <a:spLocks noGrp="1"/>
          </p:cNvSpPr>
          <p:nvPr>
            <p:ph type="title"/>
          </p:nvPr>
        </p:nvSpPr>
        <p:spPr>
          <a:xfrm>
            <a:off x="1543886" y="808074"/>
            <a:ext cx="5698067" cy="4479852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lvl="0" algn="r">
              <a:spcBef>
                <a:spcPct val="0"/>
              </a:spcBef>
              <a:buSzPct val="100000"/>
            </a:pPr>
            <a:r>
              <a:rPr lang="en-US" sz="5400" dirty="0" err="1"/>
              <a:t>Síntese</a:t>
            </a:r>
            <a:endParaRPr lang="en-US" sz="54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7490AC-FFA3-3A59-CF43-1998A3E3CD5A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kern="1200" dirty="0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pPr lvl="0" indent="0">
                <a:spcBef>
                  <a:spcPts val="0"/>
                </a:spcBef>
                <a:spcAft>
                  <a:spcPts val="600"/>
                </a:spcAft>
                <a:buNone/>
              </a:pPr>
              <a:t>10</a:t>
            </a:fld>
            <a:endParaRPr lang="en-US" sz="900" kern="1200" dirty="0">
              <a:solidFill>
                <a:schemeClr val="accen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36" name="Google Shape;236;p16"/>
          <p:cNvSpPr txBox="1">
            <a:spLocks noGrp="1"/>
          </p:cNvSpPr>
          <p:nvPr>
            <p:ph type="body" idx="1"/>
          </p:nvPr>
        </p:nvSpPr>
        <p:spPr>
          <a:xfrm>
            <a:off x="7644045" y="357630"/>
            <a:ext cx="4354912" cy="4950893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marL="76200" indent="0">
              <a:buNone/>
            </a:pPr>
            <a:r>
              <a:rPr lang="pt-PT" sz="2200" dirty="0">
                <a:effectLst/>
              </a:rPr>
              <a:t>Quanto lixo foi recolhido, reciclado e não reciclado? </a:t>
            </a:r>
          </a:p>
          <a:p>
            <a:pPr marL="76200" indent="0">
              <a:buNone/>
            </a:pPr>
            <a:endParaRPr lang="pt-PT" sz="2200" dirty="0"/>
          </a:p>
          <a:p>
            <a:pPr marL="76200" indent="0">
              <a:buNone/>
            </a:pPr>
            <a:r>
              <a:rPr lang="pt-PT" sz="2200" dirty="0">
                <a:effectLst/>
              </a:rPr>
              <a:t>Como pode apresentar as suas conclusões à organização ambiental?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EBC38B-795C-4405-3859-640AB0B547A5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F6A44E3D-305E-74CC-C000-BFB43800E8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2EB624B7-8963-BF7D-BCBC-E7B2E8827A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3451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F31671B-1111-98C9-4D1B-46B4EC5DB406}"/>
              </a:ext>
            </a:extLst>
          </p:cNvPr>
          <p:cNvGrpSpPr/>
          <p:nvPr/>
        </p:nvGrpSpPr>
        <p:grpSpPr>
          <a:xfrm>
            <a:off x="446314" y="5981337"/>
            <a:ext cx="5476966" cy="809252"/>
            <a:chOff x="446314" y="5900057"/>
            <a:chExt cx="5476966" cy="809252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68E7DE8-6FB7-89EA-ABF7-454673586F1E}"/>
                </a:ext>
              </a:extLst>
            </p:cNvPr>
            <p:cNvSpPr/>
            <p:nvPr/>
          </p:nvSpPr>
          <p:spPr>
            <a:xfrm>
              <a:off x="446314" y="5900057"/>
              <a:ext cx="5476966" cy="80925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22E6DF2-7622-A9DE-20A6-75FE4CF37074}"/>
                </a:ext>
              </a:extLst>
            </p:cNvPr>
            <p:cNvGrpSpPr/>
            <p:nvPr/>
          </p:nvGrpSpPr>
          <p:grpSpPr>
            <a:xfrm>
              <a:off x="543090" y="5985566"/>
              <a:ext cx="5067593" cy="638234"/>
              <a:chOff x="471970" y="5999228"/>
              <a:chExt cx="5067593" cy="638234"/>
            </a:xfrm>
          </p:grpSpPr>
          <p:pic>
            <p:nvPicPr>
              <p:cNvPr id="5" name="Picture 4" descr="Uma imagem com texto&#10;&#10;Descrição gerada automaticamente">
                <a:extLst>
                  <a:ext uri="{FF2B5EF4-FFF2-40B4-BE49-F238E27FC236}">
                    <a16:creationId xmlns:a16="http://schemas.microsoft.com/office/drawing/2014/main" id="{3F5D9DDA-4A28-403D-9E03-A0194410DE9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970" y="5999228"/>
                <a:ext cx="3246346" cy="6211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" name="Picture 5" descr="Uma imagem com Gráficos, clipart, design gráfico&#10;&#10;Descrição gerada automaticamente">
                <a:extLst>
                  <a:ext uri="{FF2B5EF4-FFF2-40B4-BE49-F238E27FC236}">
                    <a16:creationId xmlns:a16="http://schemas.microsoft.com/office/drawing/2014/main" id="{AE49A9FF-501C-5A9A-A9BC-E8C9BDA4E95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90158" y="5999228"/>
                <a:ext cx="1749405" cy="6382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8" name="CaixaDeTexto 7">
            <a:extLst>
              <a:ext uri="{FF2B5EF4-FFF2-40B4-BE49-F238E27FC236}">
                <a16:creationId xmlns:a16="http://schemas.microsoft.com/office/drawing/2014/main" id="{C5274105-A452-45C4-F48D-CBB843AA9227}"/>
              </a:ext>
            </a:extLst>
          </p:cNvPr>
          <p:cNvSpPr txBox="1"/>
          <p:nvPr/>
        </p:nvSpPr>
        <p:spPr>
          <a:xfrm>
            <a:off x="623252" y="660400"/>
            <a:ext cx="853186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2200" b="0" i="0" u="none" strike="noStrike" dirty="0">
                <a:solidFill>
                  <a:schemeClr val="bg1"/>
                </a:solidFill>
                <a:effectLst/>
              </a:rPr>
              <a:t>Esta proposta educativa foi traduzida e adaptada do projeto </a:t>
            </a:r>
          </a:p>
          <a:p>
            <a:r>
              <a:rPr lang="pt-BR" sz="2200" dirty="0">
                <a:solidFill>
                  <a:schemeClr val="bg1"/>
                </a:solidFill>
              </a:rPr>
              <a:t>Barefoot Computing at School.</a:t>
            </a:r>
            <a:r>
              <a:rPr lang="pt-BR" sz="2200" b="0" i="0" dirty="0">
                <a:solidFill>
                  <a:schemeClr val="bg1"/>
                </a:solidFill>
                <a:effectLst/>
              </a:rPr>
              <a:t>​</a:t>
            </a:r>
          </a:p>
          <a:p>
            <a:endParaRPr lang="pt-BR" sz="2200" b="0" i="0" dirty="0">
              <a:solidFill>
                <a:schemeClr val="bg1"/>
              </a:solidFill>
              <a:effectLst/>
            </a:endParaRPr>
          </a:p>
          <a:p>
            <a:r>
              <a:rPr lang="pt-BR" sz="2200" dirty="0">
                <a:solidFill>
                  <a:schemeClr val="bg1"/>
                </a:solidFill>
              </a:rPr>
              <a:t>Pode ser realizada online sem o micro:bit físico.</a:t>
            </a:r>
          </a:p>
          <a:p>
            <a:endParaRPr lang="pt-BR" sz="2200" b="0" i="0" dirty="0">
              <a:solidFill>
                <a:schemeClr val="bg1"/>
              </a:solidFill>
              <a:effectLst/>
              <a:latin typeface="Century" panose="02040604050505020304" pitchFamily="18" charset="0"/>
            </a:endParaRPr>
          </a:p>
          <a:p>
            <a:r>
              <a:rPr lang="pt-BR" sz="2200" dirty="0">
                <a:solidFill>
                  <a:schemeClr val="bg1"/>
                </a:solidFill>
                <a:latin typeface="Trebuchet MS (corpo)"/>
              </a:rPr>
              <a:t>Link da resolução da atividade</a:t>
            </a:r>
          </a:p>
          <a:p>
            <a:r>
              <a:rPr lang="pt-BR" sz="2200" b="0" i="0" dirty="0">
                <a:solidFill>
                  <a:schemeClr val="bg1"/>
                </a:solidFill>
                <a:effectLst/>
                <a:latin typeface="Trebuchet MS (corpo)"/>
                <a:hlinkClick r:id="rId5"/>
              </a:rPr>
              <a:t>https://teducativas.madeira.gov.pt/s/dYnZVUl</a:t>
            </a:r>
            <a:endParaRPr lang="pt-BR" sz="2200" b="0" i="0" dirty="0">
              <a:solidFill>
                <a:schemeClr val="bg1"/>
              </a:solidFill>
              <a:effectLst/>
              <a:latin typeface="Trebuchet MS (corpo)"/>
            </a:endParaRPr>
          </a:p>
          <a:p>
            <a:br>
              <a:rPr lang="pt-BR" sz="2200" b="0" i="0" dirty="0">
                <a:solidFill>
                  <a:schemeClr val="bg1"/>
                </a:solidFill>
                <a:effectLst/>
                <a:latin typeface="Century" panose="02040604050505020304" pitchFamily="18" charset="0"/>
              </a:rPr>
            </a:br>
            <a:endParaRPr lang="en-GB" sz="2200" dirty="0">
              <a:solidFill>
                <a:schemeClr val="bg1"/>
              </a:solidFill>
              <a:latin typeface="Century" panose="02040604050505020304" pitchFamily="18" charset="0"/>
            </a:endParaRPr>
          </a:p>
        </p:txBody>
      </p:sp>
      <p:grpSp>
        <p:nvGrpSpPr>
          <p:cNvPr id="22" name="Agrupar 21">
            <a:extLst>
              <a:ext uri="{FF2B5EF4-FFF2-40B4-BE49-F238E27FC236}">
                <a16:creationId xmlns:a16="http://schemas.microsoft.com/office/drawing/2014/main" id="{D152BA04-BDAA-0D0A-300B-DC9E535B4C59}"/>
              </a:ext>
            </a:extLst>
          </p:cNvPr>
          <p:cNvGrpSpPr/>
          <p:nvPr/>
        </p:nvGrpSpPr>
        <p:grpSpPr>
          <a:xfrm>
            <a:off x="2854959" y="4104315"/>
            <a:ext cx="5882640" cy="1597733"/>
            <a:chOff x="2854959" y="4104315"/>
            <a:chExt cx="5882640" cy="1597733"/>
          </a:xfrm>
        </p:grpSpPr>
        <p:grpSp>
          <p:nvGrpSpPr>
            <p:cNvPr id="7" name="Agrupar 6">
              <a:extLst>
                <a:ext uri="{FF2B5EF4-FFF2-40B4-BE49-F238E27FC236}">
                  <a16:creationId xmlns:a16="http://schemas.microsoft.com/office/drawing/2014/main" id="{21C772D6-AF1A-41BA-38D7-09D5FB7ADCE6}"/>
                </a:ext>
              </a:extLst>
            </p:cNvPr>
            <p:cNvGrpSpPr/>
            <p:nvPr/>
          </p:nvGrpSpPr>
          <p:grpSpPr>
            <a:xfrm>
              <a:off x="3312159" y="4104315"/>
              <a:ext cx="4780889" cy="697627"/>
              <a:chOff x="2491039" y="4757542"/>
              <a:chExt cx="7294941" cy="1180002"/>
            </a:xfrm>
          </p:grpSpPr>
          <p:pic>
            <p:nvPicPr>
              <p:cNvPr id="9" name="Picture 2" descr="cc logo">
                <a:extLst>
                  <a:ext uri="{FF2B5EF4-FFF2-40B4-BE49-F238E27FC236}">
                    <a16:creationId xmlns:a16="http://schemas.microsoft.com/office/drawing/2014/main" id="{229604B4-6324-1303-A207-5D9B34BC729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91039" y="4757542"/>
                <a:ext cx="1167302" cy="116730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3">
                <a:extLst>
                  <a:ext uri="{FF2B5EF4-FFF2-40B4-BE49-F238E27FC236}">
                    <a16:creationId xmlns:a16="http://schemas.microsoft.com/office/drawing/2014/main" id="{6A9DE381-772C-46E5-0A8E-EC42A181120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23039" y="4757542"/>
                <a:ext cx="1167302" cy="116730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4">
                <a:extLst>
                  <a:ext uri="{FF2B5EF4-FFF2-40B4-BE49-F238E27FC236}">
                    <a16:creationId xmlns:a16="http://schemas.microsoft.com/office/drawing/2014/main" id="{F51FCE57-9894-EA63-99B7-7A56D583163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55039" y="4760828"/>
                <a:ext cx="1176716" cy="11767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5">
                <a:extLst>
                  <a:ext uri="{FF2B5EF4-FFF2-40B4-BE49-F238E27FC236}">
                    <a16:creationId xmlns:a16="http://schemas.microsoft.com/office/drawing/2014/main" id="{1A54ECAE-0B94-743D-6012-05CFF226FBF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09264" y="4760828"/>
                <a:ext cx="1176716" cy="117671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3" name="Retângulo 12">
              <a:extLst>
                <a:ext uri="{FF2B5EF4-FFF2-40B4-BE49-F238E27FC236}">
                  <a16:creationId xmlns:a16="http://schemas.microsoft.com/office/drawing/2014/main" id="{BF2C0CCA-ACF4-1EF1-1B29-7E53CD63F97E}"/>
                </a:ext>
              </a:extLst>
            </p:cNvPr>
            <p:cNvSpPr/>
            <p:nvPr/>
          </p:nvSpPr>
          <p:spPr>
            <a:xfrm>
              <a:off x="2854959" y="5057961"/>
              <a:ext cx="5882640" cy="6440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15000"/>
                </a:lnSpc>
                <a:spcBef>
                  <a:spcPts val="600"/>
                </a:spcBef>
              </a:pPr>
              <a:r>
                <a:rPr lang="pt-PT" sz="1400" dirty="0"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r>
                <a:rPr lang="pt-PT" sz="1400" dirty="0">
                  <a:solidFill>
                    <a:schemeClr val="bg1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Atribuição-Não Comercial-Compartilha Igual 4.0 Internacional </a:t>
              </a:r>
            </a:p>
            <a:p>
              <a:pPr algn="ctr">
                <a:lnSpc>
                  <a:spcPct val="115000"/>
                </a:lnSpc>
                <a:spcBef>
                  <a:spcPts val="600"/>
                </a:spcBef>
              </a:pPr>
              <a:r>
                <a:rPr lang="pt-PT" sz="1400" dirty="0">
                  <a:solidFill>
                    <a:schemeClr val="bg1"/>
                  </a:solidFill>
                  <a:ea typeface="Verdana" panose="020B0604030504040204" pitchFamily="34" charset="0"/>
                  <a:cs typeface="Verdana" panose="020B0604030504040204" pitchFamily="34" charset="0"/>
                </a:rPr>
                <a:t>(CC BY-NC-SA 4.0)</a:t>
              </a:r>
              <a:endParaRPr lang="pt-PT" sz="1400" b="1" dirty="0">
                <a:solidFill>
                  <a:schemeClr val="bg1"/>
                </a:solidFill>
                <a:effectLst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spcBef>
                <a:spcPts val="1500"/>
              </a:spcBef>
              <a:spcAft>
                <a:spcPts val="500"/>
              </a:spcAft>
            </a:pPr>
            <a:r>
              <a:rPr lang="pt-PT" b="1" spc="25" dirty="0">
                <a:effectLst/>
                <a:ea typeface="Times New Roman" panose="02020603050405020304" pitchFamily="18" charset="0"/>
                <a:cs typeface="Helvetica" panose="020B0604020202020204" pitchFamily="34" charset="0"/>
              </a:rPr>
              <a:t>Principais aprendizagens:</a:t>
            </a:r>
            <a:br>
              <a:rPr lang="pt-PT" b="1" spc="25" dirty="0">
                <a:effectLst/>
                <a:ea typeface="Times New Roman" panose="02020603050405020304" pitchFamily="18" charset="0"/>
                <a:cs typeface="Helvetica" panose="020B0604020202020204" pitchFamily="34" charset="0"/>
              </a:rPr>
            </a:br>
            <a:endParaRPr lang="en-GB" dirty="0">
              <a:effectLst/>
              <a:ea typeface="Times New Roman" panose="02020603050405020304" pitchFamily="18" charset="0"/>
            </a:endParaRPr>
          </a:p>
        </p:txBody>
      </p:sp>
      <p:graphicFrame>
        <p:nvGraphicFramePr>
          <p:cNvPr id="129" name="Marcador de Posição de Conteúdo 6">
            <a:extLst>
              <a:ext uri="{FF2B5EF4-FFF2-40B4-BE49-F238E27FC236}">
                <a16:creationId xmlns:a16="http://schemas.microsoft.com/office/drawing/2014/main" id="{105F5234-FD55-498D-F390-4999E2E890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8261317"/>
              </p:ext>
            </p:extLst>
          </p:nvPr>
        </p:nvGraphicFramePr>
        <p:xfrm>
          <a:off x="471970" y="1270000"/>
          <a:ext cx="9496813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104C6C6-6B47-6212-4A1D-85E7081B5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</a:t>
            </a:fld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DAFFA53-C3D3-FED2-4FB6-145C520FB44C}"/>
              </a:ext>
            </a:extLst>
          </p:cNvPr>
          <p:cNvGrpSpPr/>
          <p:nvPr/>
        </p:nvGrpSpPr>
        <p:grpSpPr>
          <a:xfrm>
            <a:off x="471970" y="5999228"/>
            <a:ext cx="5067593" cy="638234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E6FBB76A-2DF2-7DE2-DF78-94B045BD1F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99037F48-2392-0468-FEBD-3A6F11C49E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"/>
          <p:cNvSpPr txBox="1">
            <a:spLocks noGrp="1"/>
          </p:cNvSpPr>
          <p:nvPr>
            <p:ph type="title"/>
          </p:nvPr>
        </p:nvSpPr>
        <p:spPr>
          <a:xfrm>
            <a:off x="677334" y="450620"/>
            <a:ext cx="8596668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r>
              <a:rPr lang="pt-PT" dirty="0">
                <a:effectLst/>
                <a:latin typeface="Segoe UI Web (West European)"/>
              </a:rPr>
              <a:t>Vamos à caça ao lixo!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3</a:t>
            </a:fld>
            <a:endParaRPr lang="en-US" sz="900" dirty="0">
              <a:latin typeface="+mn-lt"/>
              <a:ea typeface="+mn-ea"/>
              <a:cs typeface="+mn-cs"/>
            </a:endParaRPr>
          </a:p>
        </p:txBody>
      </p:sp>
      <p:sp>
        <p:nvSpPr>
          <p:cNvPr id="148" name="Google Shape;148;p5"/>
          <p:cNvSpPr txBox="1">
            <a:spLocks noGrp="1"/>
          </p:cNvSpPr>
          <p:nvPr>
            <p:ph type="body" idx="1"/>
          </p:nvPr>
        </p:nvSpPr>
        <p:spPr>
          <a:xfrm>
            <a:off x="716009" y="1217208"/>
            <a:ext cx="9091037" cy="605118"/>
          </a:xfrm>
          <a:prstGeom prst="rect">
            <a:avLst/>
          </a:prstGeom>
        </p:spPr>
        <p:txBody>
          <a:bodyPr spcFirstLastPara="1" vert="horz" lIns="91440" tIns="45720" rIns="91440" bIns="45720" rtlCol="0" anchorCtr="0">
            <a:noAutofit/>
          </a:bodyPr>
          <a:lstStyle/>
          <a:p>
            <a:pPr marL="76200" indent="0">
              <a:buNone/>
            </a:pPr>
            <a:r>
              <a:rPr lang="pt-PT" sz="2200" dirty="0">
                <a:solidFill>
                  <a:schemeClr val="tx1"/>
                </a:solidFill>
                <a:effectLst/>
              </a:rPr>
              <a:t>Que materiais e objetos podem e não podem ser reciclados?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" name="Google Shape;177;p9">
            <a:extLst>
              <a:ext uri="{FF2B5EF4-FFF2-40B4-BE49-F238E27FC236}">
                <a16:creationId xmlns:a16="http://schemas.microsoft.com/office/drawing/2014/main" id="{75BF5E00-4F75-D6EC-7386-E7990C7B3292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17400" y="1929375"/>
            <a:ext cx="6268149" cy="41787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9383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"/>
          <p:cNvSpPr txBox="1">
            <a:spLocks noGrp="1"/>
          </p:cNvSpPr>
          <p:nvPr>
            <p:ph type="title"/>
          </p:nvPr>
        </p:nvSpPr>
        <p:spPr>
          <a:xfrm>
            <a:off x="677334" y="450620"/>
            <a:ext cx="8596668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>
              <a:spcBef>
                <a:spcPct val="0"/>
              </a:spcBef>
              <a:buSzPct val="100000"/>
            </a:pPr>
            <a:r>
              <a:rPr lang="pt-PT" dirty="0">
                <a:effectLst/>
                <a:latin typeface="Segoe UI Web (West European)"/>
              </a:rPr>
              <a:t>Vamos à caça ao lixo!</a:t>
            </a:r>
            <a:br>
              <a:rPr lang="pt-PT" dirty="0">
                <a:effectLst/>
                <a:latin typeface="Segoe UI Web (West European)"/>
              </a:rPr>
            </a:b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4</a:t>
            </a:fld>
            <a:endParaRPr lang="en-US" sz="900" dirty="0">
              <a:latin typeface="+mn-lt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67" name="Google Shape;148;p5">
            <a:extLst>
              <a:ext uri="{FF2B5EF4-FFF2-40B4-BE49-F238E27FC236}">
                <a16:creationId xmlns:a16="http://schemas.microsoft.com/office/drawing/2014/main" id="{64B231DE-F0B3-312E-8962-8E3F986718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34028223"/>
              </p:ext>
            </p:extLst>
          </p:nvPr>
        </p:nvGraphicFramePr>
        <p:xfrm>
          <a:off x="677334" y="980614"/>
          <a:ext cx="9803976" cy="5243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893194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marL="0" lvl="0" indent="0">
              <a:spcBef>
                <a:spcPct val="0"/>
              </a:spcBef>
              <a:spcAft>
                <a:spcPts val="0"/>
              </a:spcAft>
              <a:buClr>
                <a:schemeClr val="dk2"/>
              </a:buClr>
              <a:buSzPct val="100000"/>
            </a:pPr>
            <a:r>
              <a:rPr lang="en-GB" dirty="0" err="1"/>
              <a:t>Uso</a:t>
            </a:r>
            <a:r>
              <a:rPr lang="en-GB" dirty="0"/>
              <a:t> de </a:t>
            </a:r>
            <a:r>
              <a:rPr lang="en-GB" dirty="0" err="1"/>
              <a:t>variáveis</a:t>
            </a:r>
            <a:endParaRPr lang="en-US" dirty="0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D5D6C28D-7B9C-3F5D-42DE-1342D88403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9232" y="1557162"/>
            <a:ext cx="5949442" cy="5040000"/>
          </a:xfrm>
        </p:spPr>
        <p:txBody>
          <a:bodyPr/>
          <a:lstStyle/>
          <a:p>
            <a:pPr marL="342900" lvl="0" indent="-342900" algn="just">
              <a:buClr>
                <a:schemeClr val="accent1"/>
              </a:buClr>
              <a:buSzPct val="100000"/>
              <a:buFont typeface="Wingdings" panose="05000000000000000000" pitchFamily="2" charset="2"/>
              <a:buChar char="q"/>
            </a:pPr>
            <a:r>
              <a:rPr lang="pt-BR" sz="2200" dirty="0"/>
              <a:t>Uma variável permite-nos armazenar dados dentro dos nossos programas.
Quais blocos inicializam o valor do contadorA?
Quais blocos exibem o valor do contador A nos LEDs?
Qual bloco aumenta o valor do contador em 1?
Qual bloco redefine o valor do contador A para 0?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D8459A-E866-715E-FCF2-C8AD1561758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5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AB370D-EF68-6374-B987-3034637AB2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097" y="6223924"/>
            <a:ext cx="3944548" cy="493067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2A1AC622-04FA-3B07-6DFF-BDC1F5D38E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0257" y="1760959"/>
            <a:ext cx="5081225" cy="34625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"/>
          <p:cNvSpPr txBox="1">
            <a:spLocks noGrp="1"/>
          </p:cNvSpPr>
          <p:nvPr>
            <p:ph type="title"/>
          </p:nvPr>
        </p:nvSpPr>
        <p:spPr>
          <a:xfrm>
            <a:off x="677334" y="424752"/>
            <a:ext cx="8596668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lvl="0">
              <a:spcBef>
                <a:spcPct val="0"/>
              </a:spcBef>
              <a:buSzPct val="100000"/>
            </a:pPr>
            <a:r>
              <a:rPr lang="en-US" dirty="0"/>
              <a:t>Imagine que…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6</a:t>
            </a:fld>
            <a:endParaRPr lang="en-US" sz="900" dirty="0">
              <a:latin typeface="+mn-lt"/>
              <a:ea typeface="+mn-ea"/>
              <a:cs typeface="+mn-cs"/>
            </a:endParaRPr>
          </a:p>
        </p:txBody>
      </p:sp>
      <p:sp>
        <p:nvSpPr>
          <p:cNvPr id="148" name="Google Shape;148;p5"/>
          <p:cNvSpPr txBox="1">
            <a:spLocks noGrp="1"/>
          </p:cNvSpPr>
          <p:nvPr>
            <p:ph type="body" idx="1"/>
          </p:nvPr>
        </p:nvSpPr>
        <p:spPr>
          <a:xfrm>
            <a:off x="3562418" y="1085152"/>
            <a:ext cx="6292781" cy="4586514"/>
          </a:xfrm>
          <a:prstGeom prst="rect">
            <a:avLst/>
          </a:prstGeom>
        </p:spPr>
        <p:txBody>
          <a:bodyPr spcFirstLastPara="1" vert="horz" lIns="91440" tIns="45720" rIns="91440" bIns="45720" rtlCol="0" anchorCtr="0">
            <a:noAutofit/>
          </a:bodyPr>
          <a:lstStyle/>
          <a:p>
            <a:pPr marL="0" lvl="0" indent="0">
              <a:lnSpc>
                <a:spcPct val="90000"/>
              </a:lnSpc>
              <a:buClr>
                <a:schemeClr val="accent1"/>
              </a:buClr>
              <a:buSzPct val="80000"/>
              <a:buNone/>
            </a:pPr>
            <a:r>
              <a:rPr lang="en-US" sz="2200" dirty="0"/>
              <a:t>À </a:t>
            </a:r>
            <a:r>
              <a:rPr lang="en-US" sz="2200" dirty="0" err="1"/>
              <a:t>autarquia</a:t>
            </a:r>
            <a:r>
              <a:rPr lang="en-US" sz="2200" dirty="0"/>
              <a:t> local </a:t>
            </a:r>
            <a:r>
              <a:rPr lang="en-US" sz="2200" dirty="0" err="1"/>
              <a:t>está</a:t>
            </a:r>
            <a:r>
              <a:rPr lang="en-US" sz="2200" dirty="0"/>
              <a:t> </a:t>
            </a:r>
            <a:r>
              <a:rPr lang="en-US" sz="2200" dirty="0" err="1"/>
              <a:t>preocupada</a:t>
            </a:r>
            <a:r>
              <a:rPr lang="en-US" sz="2200" dirty="0"/>
              <a:t> com a </a:t>
            </a:r>
            <a:r>
              <a:rPr lang="en-US" sz="2200" dirty="0" err="1"/>
              <a:t>quantidade</a:t>
            </a:r>
            <a:r>
              <a:rPr lang="en-US" sz="2200" dirty="0"/>
              <a:t> de </a:t>
            </a:r>
            <a:r>
              <a:rPr lang="en-US" sz="2200" dirty="0" err="1"/>
              <a:t>lixo</a:t>
            </a:r>
            <a:r>
              <a:rPr lang="en-US" sz="2200" dirty="0"/>
              <a:t> </a:t>
            </a:r>
            <a:r>
              <a:rPr lang="en-US" sz="2200" dirty="0" err="1"/>
              <a:t>na</a:t>
            </a:r>
            <a:r>
              <a:rPr lang="en-US" sz="2200" dirty="0"/>
              <a:t> </a:t>
            </a:r>
            <a:r>
              <a:rPr lang="en-US" sz="2200" dirty="0" err="1"/>
              <a:t>vossa</a:t>
            </a:r>
            <a:r>
              <a:rPr lang="en-US" sz="2200" dirty="0"/>
              <a:t> zona. 
</a:t>
            </a:r>
          </a:p>
          <a:p>
            <a:pPr marL="0" indent="0">
              <a:lnSpc>
                <a:spcPct val="90000"/>
              </a:lnSpc>
              <a:buClr>
                <a:schemeClr val="accent1"/>
              </a:buClr>
              <a:buSzPct val="80000"/>
              <a:buNone/>
            </a:pPr>
            <a:r>
              <a:rPr lang="en-US" sz="2200" dirty="0" err="1"/>
              <a:t>Gostariam</a:t>
            </a:r>
            <a:r>
              <a:rPr lang="en-US" sz="2200" dirty="0"/>
              <a:t> que </a:t>
            </a:r>
            <a:r>
              <a:rPr lang="en-US" sz="2200" dirty="0" err="1"/>
              <a:t>fossem</a:t>
            </a:r>
            <a:r>
              <a:rPr lang="en-US" sz="2200" dirty="0"/>
              <a:t> </a:t>
            </a:r>
            <a:r>
              <a:rPr lang="en-US" sz="2200" dirty="0" err="1"/>
              <a:t>registadas</a:t>
            </a:r>
            <a:r>
              <a:rPr lang="en-US" sz="2200" dirty="0"/>
              <a:t> as </a:t>
            </a:r>
            <a:r>
              <a:rPr lang="en-US" sz="2200" dirty="0" err="1"/>
              <a:t>seguintes</a:t>
            </a:r>
            <a:r>
              <a:rPr lang="en-US" sz="2200" dirty="0"/>
              <a:t> </a:t>
            </a:r>
            <a:r>
              <a:rPr lang="en-US" sz="2200" dirty="0" err="1"/>
              <a:t>informações</a:t>
            </a:r>
            <a:r>
              <a:rPr lang="en-US" sz="2200" dirty="0"/>
              <a:t>:
 - </a:t>
            </a:r>
            <a:r>
              <a:rPr lang="en-US" sz="2200" dirty="0" err="1"/>
              <a:t>Número</a:t>
            </a:r>
            <a:r>
              <a:rPr lang="en-US" sz="2200" dirty="0"/>
              <a:t> de </a:t>
            </a:r>
            <a:r>
              <a:rPr lang="en-US" sz="2200" dirty="0" err="1"/>
              <a:t>artigos</a:t>
            </a:r>
            <a:r>
              <a:rPr lang="en-US" sz="2200" dirty="0"/>
              <a:t> de </a:t>
            </a:r>
            <a:r>
              <a:rPr lang="en-US" sz="2200" dirty="0" err="1"/>
              <a:t>lixo</a:t>
            </a:r>
            <a:r>
              <a:rPr lang="en-US" sz="2200" dirty="0"/>
              <a:t> que </a:t>
            </a:r>
            <a:r>
              <a:rPr lang="en-US" sz="2200" dirty="0" err="1"/>
              <a:t>podem</a:t>
            </a:r>
            <a:r>
              <a:rPr lang="en-US" sz="2200" dirty="0"/>
              <a:t> ser </a:t>
            </a:r>
            <a:r>
              <a:rPr lang="en-US" sz="2200" dirty="0" err="1"/>
              <a:t>reciclados</a:t>
            </a:r>
            <a:r>
              <a:rPr lang="en-US" sz="2200" dirty="0"/>
              <a:t>;
 - </a:t>
            </a:r>
            <a:r>
              <a:rPr lang="en-US" sz="2200" dirty="0" err="1"/>
              <a:t>Número</a:t>
            </a:r>
            <a:r>
              <a:rPr lang="en-US" sz="2200" dirty="0"/>
              <a:t> de </a:t>
            </a:r>
            <a:r>
              <a:rPr lang="en-US" sz="2200" dirty="0" err="1"/>
              <a:t>artigos</a:t>
            </a:r>
            <a:r>
              <a:rPr lang="en-US" sz="2200" dirty="0"/>
              <a:t> de </a:t>
            </a:r>
            <a:r>
              <a:rPr lang="en-US" sz="2200" dirty="0" err="1"/>
              <a:t>lixo</a:t>
            </a:r>
            <a:r>
              <a:rPr lang="en-US" sz="2200" dirty="0"/>
              <a:t> que </a:t>
            </a:r>
            <a:r>
              <a:rPr lang="en-US" sz="2200" dirty="0" err="1"/>
              <a:t>não</a:t>
            </a:r>
            <a:r>
              <a:rPr lang="en-US" sz="2200" dirty="0"/>
              <a:t> </a:t>
            </a:r>
            <a:r>
              <a:rPr lang="en-US" sz="2200" dirty="0" err="1"/>
              <a:t>podem</a:t>
            </a:r>
            <a:r>
              <a:rPr lang="en-US" sz="2200" dirty="0"/>
              <a:t> ser </a:t>
            </a:r>
            <a:r>
              <a:rPr lang="en-US" sz="2200" dirty="0" err="1"/>
              <a:t>reciclados</a:t>
            </a:r>
            <a:r>
              <a:rPr lang="en-US" sz="2200"/>
              <a:t>.</a:t>
            </a:r>
          </a:p>
          <a:p>
            <a:pPr marL="0" indent="0">
              <a:lnSpc>
                <a:spcPct val="90000"/>
              </a:lnSpc>
              <a:buClr>
                <a:schemeClr val="accent1"/>
              </a:buClr>
              <a:buSzPct val="80000"/>
              <a:buNone/>
            </a:pPr>
            <a:r>
              <a:rPr lang="en-US" sz="2200" dirty="0"/>
              <a:t>
 É </a:t>
            </a:r>
            <a:r>
              <a:rPr lang="en-US" sz="2200" dirty="0" err="1"/>
              <a:t>possível</a:t>
            </a:r>
            <a:r>
              <a:rPr lang="en-US" sz="2200" dirty="0"/>
              <a:t> </a:t>
            </a:r>
            <a:r>
              <a:rPr lang="en-US" sz="2200" dirty="0" err="1"/>
              <a:t>criar</a:t>
            </a:r>
            <a:r>
              <a:rPr lang="en-US" sz="2200" dirty="0"/>
              <a:t> um </a:t>
            </a:r>
            <a:r>
              <a:rPr lang="en-US" sz="2200" dirty="0" err="1"/>
              <a:t>programa</a:t>
            </a:r>
            <a:r>
              <a:rPr lang="en-US" sz="2200" dirty="0"/>
              <a:t> para </a:t>
            </a:r>
            <a:r>
              <a:rPr lang="en-US" sz="2200" dirty="0" err="1"/>
              <a:t>armazenar</a:t>
            </a:r>
            <a:r>
              <a:rPr lang="en-US" sz="2200" dirty="0"/>
              <a:t> </a:t>
            </a:r>
            <a:r>
              <a:rPr lang="en-US" sz="2200" dirty="0" err="1"/>
              <a:t>essas</a:t>
            </a:r>
            <a:r>
              <a:rPr lang="en-US" sz="2200" dirty="0"/>
              <a:t> </a:t>
            </a:r>
            <a:r>
              <a:rPr lang="en-US" sz="2200" dirty="0" err="1"/>
              <a:t>informações</a:t>
            </a:r>
            <a:r>
              <a:rPr lang="en-US" sz="2200" dirty="0"/>
              <a:t>?</a:t>
            </a:r>
          </a:p>
          <a:p>
            <a:pPr marL="0" lvl="0" indent="0">
              <a:lnSpc>
                <a:spcPct val="90000"/>
              </a:lnSpc>
              <a:buClr>
                <a:schemeClr val="accent1"/>
              </a:buClr>
              <a:buSzPct val="80000"/>
              <a:buNone/>
            </a:pPr>
            <a:endParaRPr lang="en-US" sz="2200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52F8133-D7F6-692D-486A-A55311A0E4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188" y="2228199"/>
            <a:ext cx="3150527" cy="1785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7" name="Group 3">
            <a:extLst>
              <a:ext uri="{FF2B5EF4-FFF2-40B4-BE49-F238E27FC236}">
                <a16:creationId xmlns:a16="http://schemas.microsoft.com/office/drawing/2014/main" id="{874E4AD1-E80D-C5E6-DED1-6E7B3CD61B4F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8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3A0F7C81-5D27-7AF0-9626-6509EAA287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CE0DCC41-80A3-8D6C-71D3-622305BAA8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"/>
          <p:cNvSpPr txBox="1">
            <a:spLocks noGrp="1"/>
          </p:cNvSpPr>
          <p:nvPr>
            <p:ph type="title"/>
          </p:nvPr>
        </p:nvSpPr>
        <p:spPr>
          <a:xfrm>
            <a:off x="677334" y="450620"/>
            <a:ext cx="8596668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t" anchorCtr="0">
            <a:normAutofit/>
          </a:bodyPr>
          <a:lstStyle/>
          <a:p>
            <a:pPr lvl="0">
              <a:spcBef>
                <a:spcPct val="0"/>
              </a:spcBef>
              <a:buSzPct val="100000"/>
            </a:pPr>
            <a:r>
              <a:rPr lang="en-GB" dirty="0"/>
              <a:t>Para se </a:t>
            </a:r>
            <a:r>
              <a:rPr lang="pt-PT" dirty="0"/>
              <a:t>manter</a:t>
            </a:r>
            <a:r>
              <a:rPr lang="en-GB" dirty="0"/>
              <a:t> </a:t>
            </a:r>
            <a:r>
              <a:rPr lang="en-GB" dirty="0" err="1"/>
              <a:t>seguro</a:t>
            </a:r>
            <a:r>
              <a:rPr lang="en-US" dirty="0"/>
              <a:t>…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6E466DC-03E6-1F3E-A703-D7F2E1447F26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7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sp>
        <p:nvSpPr>
          <p:cNvPr id="148" name="Google Shape;148;p5"/>
          <p:cNvSpPr txBox="1">
            <a:spLocks noGrp="1"/>
          </p:cNvSpPr>
          <p:nvPr>
            <p:ph type="body" idx="1"/>
          </p:nvPr>
        </p:nvSpPr>
        <p:spPr>
          <a:xfrm>
            <a:off x="677334" y="980614"/>
            <a:ext cx="9091037" cy="3880773"/>
          </a:xfrm>
          <a:prstGeom prst="rect">
            <a:avLst/>
          </a:prstGeom>
        </p:spPr>
        <p:txBody>
          <a:bodyPr spcFirstLastPara="1" vert="horz" lIns="91440" tIns="45720" rIns="91440" bIns="45720" rtlCol="0" anchorCtr="0">
            <a:noAutofit/>
          </a:bodyPr>
          <a:lstStyle/>
          <a:p>
            <a:pPr marL="342900" lvl="0" indent="-342900" algn="just">
              <a:buClr>
                <a:schemeClr val="accent1"/>
              </a:buClr>
              <a:buSzPct val="100000"/>
              <a:buFont typeface="Wingdings" panose="05000000000000000000" pitchFamily="2" charset="2"/>
              <a:buChar char="q"/>
            </a:pPr>
            <a:r>
              <a:rPr lang="pt-BR" sz="2200" dirty="0"/>
              <a:t>Quando o programa começar, defina o número de itens reciclados e não reciclados como zero.
Quando o botão A é pressionado, aumente a reciclagem em 1 e mostre seu valor.
Quando o botão B é pressionado, aumente não reciclado em 1 e mostre seu valor.
Quando o Micro:bit estiver agitado, exiba o seguinte:</a:t>
            </a:r>
          </a:p>
          <a:p>
            <a:pPr marL="0" lvl="0" indent="0" algn="just">
              <a:buClr>
                <a:schemeClr val="accent1"/>
              </a:buClr>
              <a:buSzPct val="100000"/>
              <a:buNone/>
            </a:pPr>
            <a:r>
              <a:rPr lang="pt-BR" sz="2200" dirty="0"/>
              <a:t> - Reciclado", seguido do valor de reciclado;
 - Pausar por 1 segundo;
 - "Não reciclado", seguido do valor de não reciclado.</a:t>
            </a:r>
            <a:endParaRPr lang="en-GB" sz="2200" i="1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F6A1C67-A932-9182-7201-A63C10C2EA03}"/>
              </a:ext>
            </a:extLst>
          </p:cNvPr>
          <p:cNvGrpSpPr/>
          <p:nvPr/>
        </p:nvGrpSpPr>
        <p:grpSpPr>
          <a:xfrm>
            <a:off x="677334" y="6223924"/>
            <a:ext cx="3944549" cy="496793"/>
            <a:chOff x="471970" y="5999228"/>
            <a:chExt cx="5067593" cy="638234"/>
          </a:xfrm>
        </p:grpSpPr>
        <p:pic>
          <p:nvPicPr>
            <p:cNvPr id="5" name="Picture 4" descr="Uma imagem com texto&#10;&#10;Descrição gerada automaticamente">
              <a:extLst>
                <a:ext uri="{FF2B5EF4-FFF2-40B4-BE49-F238E27FC236}">
                  <a16:creationId xmlns:a16="http://schemas.microsoft.com/office/drawing/2014/main" id="{246AE4A3-CDD7-F724-93F5-D76903D7A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4FE1F0A0-1BB5-DCB5-7B00-EE9E2D74C4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15759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1"/>
          <p:cNvSpPr txBox="1">
            <a:spLocks noGrp="1"/>
          </p:cNvSpPr>
          <p:nvPr>
            <p:ph type="title"/>
          </p:nvPr>
        </p:nvSpPr>
        <p:spPr>
          <a:xfrm>
            <a:off x="677330" y="270893"/>
            <a:ext cx="5170577" cy="1320800"/>
          </a:xfrm>
          <a:prstGeom prst="rect">
            <a:avLst/>
          </a:prstGeom>
        </p:spPr>
        <p:txBody>
          <a:bodyPr spcFirstLastPara="1" vert="horz" lIns="91440" tIns="45720" rIns="91440" bIns="45720" rtlCol="0" anchor="ctr" anchorCtr="0">
            <a:normAutofit/>
          </a:bodyPr>
          <a:lstStyle/>
          <a:p>
            <a:pPr lvl="0">
              <a:spcBef>
                <a:spcPct val="0"/>
              </a:spcBef>
              <a:buSzPct val="100000"/>
            </a:pPr>
            <a:r>
              <a:rPr lang="en-GB" dirty="0"/>
              <a:t>Reorganize </a:t>
            </a:r>
            <a:r>
              <a:rPr lang="en-GB" dirty="0" err="1"/>
              <a:t>os</a:t>
            </a:r>
            <a:r>
              <a:rPr lang="en-GB" dirty="0"/>
              <a:t> </a:t>
            </a:r>
            <a:r>
              <a:rPr lang="en-GB" dirty="0" err="1"/>
              <a:t>blocos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587070-3DC6-EB36-08EB-176FF520AD14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spcBef>
                <a:spcPts val="0"/>
              </a:spcBef>
              <a:spcAft>
                <a:spcPts val="600"/>
              </a:spcAft>
              <a:buNone/>
            </a:pPr>
            <a:fld id="{00000000-1234-1234-1234-123412341234}" type="slidenum">
              <a:rPr lang="en-US" sz="900" smtClean="0">
                <a:latin typeface="+mn-lt"/>
                <a:ea typeface="+mn-ea"/>
                <a:cs typeface="+mn-cs"/>
              </a:rPr>
              <a:pPr lvl="0" indent="0" defTabSz="914400">
                <a:spcBef>
                  <a:spcPts val="0"/>
                </a:spcBef>
                <a:spcAft>
                  <a:spcPts val="600"/>
                </a:spcAft>
                <a:buNone/>
              </a:pPr>
              <a:t>8</a:t>
            </a:fld>
            <a:endParaRPr lang="en-US" sz="900">
              <a:latin typeface="+mn-lt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A6B85E9-07D0-1613-287D-81F8008E6B0D}"/>
              </a:ext>
            </a:extLst>
          </p:cNvPr>
          <p:cNvGrpSpPr/>
          <p:nvPr/>
        </p:nvGrpSpPr>
        <p:grpSpPr>
          <a:xfrm>
            <a:off x="509231" y="6065105"/>
            <a:ext cx="5421163" cy="682764"/>
            <a:chOff x="471970" y="5999228"/>
            <a:chExt cx="5067593" cy="638234"/>
          </a:xfrm>
        </p:grpSpPr>
        <p:pic>
          <p:nvPicPr>
            <p:cNvPr id="7" name="Picture 6" descr="Uma imagem com texto&#10;&#10;Descrição gerada automaticamente">
              <a:extLst>
                <a:ext uri="{FF2B5EF4-FFF2-40B4-BE49-F238E27FC236}">
                  <a16:creationId xmlns:a16="http://schemas.microsoft.com/office/drawing/2014/main" id="{1BD4ED74-4FFB-39E9-4288-B350BDE6F9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970" y="5999228"/>
              <a:ext cx="3246346" cy="621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7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65452C98-A09C-7C47-E807-4CAEE2D525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0158" y="5999228"/>
              <a:ext cx="1749405" cy="6382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Imagem 10">
            <a:extLst>
              <a:ext uri="{FF2B5EF4-FFF2-40B4-BE49-F238E27FC236}">
                <a16:creationId xmlns:a16="http://schemas.microsoft.com/office/drawing/2014/main" id="{86593013-D8B5-CD1B-B266-25AB4A77AF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5805" y="1257243"/>
            <a:ext cx="6340389" cy="46638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425094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59E3C5-3BA2-23E9-9CC7-D16079B9438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9</a:t>
            </a:fld>
            <a:endParaRPr lang="en-GB"/>
          </a:p>
        </p:txBody>
      </p:sp>
      <p:sp>
        <p:nvSpPr>
          <p:cNvPr id="230" name="Google Shape;230;p15"/>
          <p:cNvSpPr txBox="1">
            <a:spLocks noGrp="1"/>
          </p:cNvSpPr>
          <p:nvPr>
            <p:ph type="body" idx="1"/>
          </p:nvPr>
        </p:nvSpPr>
        <p:spPr>
          <a:xfrm>
            <a:off x="-180927" y="2494418"/>
            <a:ext cx="3762327" cy="9345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>
              <a:spcBef>
                <a:spcPts val="0"/>
              </a:spcBef>
              <a:buNone/>
            </a:pPr>
            <a:r>
              <a:rPr lang="pt-BR" dirty="0">
                <a:solidFill>
                  <a:schemeClr val="bg1"/>
                </a:solidFill>
              </a:rPr>
              <a:t>Exemplo de resolução</a:t>
            </a:r>
            <a:endParaRPr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4A3BA22-2EF4-2A19-2996-FA129CE3286D}"/>
              </a:ext>
            </a:extLst>
          </p:cNvPr>
          <p:cNvGrpSpPr/>
          <p:nvPr/>
        </p:nvGrpSpPr>
        <p:grpSpPr>
          <a:xfrm>
            <a:off x="456474" y="5981337"/>
            <a:ext cx="5476966" cy="809252"/>
            <a:chOff x="446314" y="5900057"/>
            <a:chExt cx="5476966" cy="80925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5329B58-5C58-0D38-6AE8-4D47544AD7CF}"/>
                </a:ext>
              </a:extLst>
            </p:cNvPr>
            <p:cNvSpPr/>
            <p:nvPr/>
          </p:nvSpPr>
          <p:spPr>
            <a:xfrm>
              <a:off x="446314" y="5900057"/>
              <a:ext cx="5476966" cy="809252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9BC7465-0FF7-B478-2F72-2A49439DE07A}"/>
                </a:ext>
              </a:extLst>
            </p:cNvPr>
            <p:cNvGrpSpPr/>
            <p:nvPr/>
          </p:nvGrpSpPr>
          <p:grpSpPr>
            <a:xfrm>
              <a:off x="543090" y="5985566"/>
              <a:ext cx="5067593" cy="638234"/>
              <a:chOff x="471970" y="5999228"/>
              <a:chExt cx="5067593" cy="638234"/>
            </a:xfrm>
          </p:grpSpPr>
          <p:pic>
            <p:nvPicPr>
              <p:cNvPr id="9" name="Picture 8" descr="Uma imagem com texto&#10;&#10;Descrição gerada automaticamente">
                <a:extLst>
                  <a:ext uri="{FF2B5EF4-FFF2-40B4-BE49-F238E27FC236}">
                    <a16:creationId xmlns:a16="http://schemas.microsoft.com/office/drawing/2014/main" id="{9513BD5A-101E-2D65-1FC3-2649A604BE8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970" y="5999228"/>
                <a:ext cx="3246346" cy="6211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9" descr="Uma imagem com Gráficos, clipart, design gráfico&#10;&#10;Descrição gerada automaticamente">
                <a:extLst>
                  <a:ext uri="{FF2B5EF4-FFF2-40B4-BE49-F238E27FC236}">
                    <a16:creationId xmlns:a16="http://schemas.microsoft.com/office/drawing/2014/main" id="{78DE62CE-E275-FEA6-B92E-34E2BB575BA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90158" y="5999228"/>
                <a:ext cx="1749405" cy="63823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5" name="Imagem 4">
            <a:extLst>
              <a:ext uri="{FF2B5EF4-FFF2-40B4-BE49-F238E27FC236}">
                <a16:creationId xmlns:a16="http://schemas.microsoft.com/office/drawing/2014/main" id="{4F42C5F3-4D4B-C6CE-0122-D9C2FB484F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1400" y="210650"/>
            <a:ext cx="7628281" cy="55021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7003415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850</TotalTime>
  <Words>475</Words>
  <Application>Microsoft Office PowerPoint</Application>
  <PresentationFormat>Ecrã Panorâmico</PresentationFormat>
  <Paragraphs>67</Paragraphs>
  <Slides>11</Slides>
  <Notes>10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11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11</vt:i4>
      </vt:variant>
    </vt:vector>
  </HeadingPairs>
  <TitlesOfParts>
    <vt:vector size="23" baseType="lpstr">
      <vt:lpstr>Verdana</vt:lpstr>
      <vt:lpstr>Century</vt:lpstr>
      <vt:lpstr>Trebuchet MS</vt:lpstr>
      <vt:lpstr>Wingdings 3</vt:lpstr>
      <vt:lpstr>Arial</vt:lpstr>
      <vt:lpstr>Calibri</vt:lpstr>
      <vt:lpstr>Trebuchet MS (corpo)</vt:lpstr>
      <vt:lpstr>Montserrat</vt:lpstr>
      <vt:lpstr>Segoe UI Web (West European)</vt:lpstr>
      <vt:lpstr>Times New Roman</vt:lpstr>
      <vt:lpstr>Wingdings</vt:lpstr>
      <vt:lpstr>Faceta</vt:lpstr>
      <vt:lpstr>NA CAÇA COM MICRO:BIT</vt:lpstr>
      <vt:lpstr>Principais aprendizagens: </vt:lpstr>
      <vt:lpstr>Vamos à caça ao lixo!</vt:lpstr>
      <vt:lpstr>Vamos à caça ao lixo! </vt:lpstr>
      <vt:lpstr>Uso de variáveis</vt:lpstr>
      <vt:lpstr>Imagine que…</vt:lpstr>
      <vt:lpstr>Para se manter seguro…</vt:lpstr>
      <vt:lpstr>Reorganize os blocos</vt:lpstr>
      <vt:lpstr>Apresentação do PowerPoint</vt:lpstr>
      <vt:lpstr>Síntese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Ramsay</dc:creator>
  <cp:lastModifiedBy>Audília de Agrela Pita</cp:lastModifiedBy>
  <cp:revision>17</cp:revision>
  <dcterms:created xsi:type="dcterms:W3CDTF">2018-03-14T15:10:09Z</dcterms:created>
  <dcterms:modified xsi:type="dcterms:W3CDTF">2024-09-18T11:37:49Z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0x010100D6B82D3C9C049E4C83569DE91CE4A6A1</vt:lpwstr>
  </property>
</Properties>
</file>